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9" r:id="rId3"/>
    <p:sldId id="257" r:id="rId4"/>
    <p:sldId id="258" r:id="rId5"/>
    <p:sldId id="259" r:id="rId6"/>
    <p:sldId id="267" r:id="rId7"/>
    <p:sldId id="265" r:id="rId8"/>
    <p:sldId id="260" r:id="rId9"/>
    <p:sldId id="261" r:id="rId10"/>
    <p:sldId id="266" r:id="rId11"/>
    <p:sldId id="262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8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ROC%20and%20Operating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ROC_char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ROC_char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ROC_char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ROC_char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ROC_char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ROC_chart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Sheet1!$D$6:$D$86</c:f>
              <c:numCache>
                <c:formatCode>General</c:formatCode>
                <c:ptCount val="81"/>
                <c:pt idx="0">
                  <c:v>-10</c:v>
                </c:pt>
                <c:pt idx="1">
                  <c:v>-9.75</c:v>
                </c:pt>
                <c:pt idx="2">
                  <c:v>-9.5</c:v>
                </c:pt>
                <c:pt idx="3">
                  <c:v>-9.25</c:v>
                </c:pt>
                <c:pt idx="4">
                  <c:v>-9</c:v>
                </c:pt>
                <c:pt idx="5">
                  <c:v>-8.75</c:v>
                </c:pt>
                <c:pt idx="6">
                  <c:v>-8.5</c:v>
                </c:pt>
                <c:pt idx="7">
                  <c:v>-8.25</c:v>
                </c:pt>
                <c:pt idx="8">
                  <c:v>-8</c:v>
                </c:pt>
                <c:pt idx="9">
                  <c:v>-7.75</c:v>
                </c:pt>
                <c:pt idx="10">
                  <c:v>-7.5</c:v>
                </c:pt>
                <c:pt idx="11">
                  <c:v>-7.25</c:v>
                </c:pt>
                <c:pt idx="12">
                  <c:v>-7</c:v>
                </c:pt>
                <c:pt idx="13">
                  <c:v>-6.75</c:v>
                </c:pt>
                <c:pt idx="14">
                  <c:v>-6.5</c:v>
                </c:pt>
                <c:pt idx="15">
                  <c:v>-6.25</c:v>
                </c:pt>
                <c:pt idx="16">
                  <c:v>-6</c:v>
                </c:pt>
                <c:pt idx="17">
                  <c:v>-5.75</c:v>
                </c:pt>
                <c:pt idx="18">
                  <c:v>-5.5</c:v>
                </c:pt>
                <c:pt idx="19">
                  <c:v>-5.25</c:v>
                </c:pt>
                <c:pt idx="20">
                  <c:v>-5</c:v>
                </c:pt>
                <c:pt idx="21">
                  <c:v>-4.75</c:v>
                </c:pt>
                <c:pt idx="22">
                  <c:v>-4.5</c:v>
                </c:pt>
                <c:pt idx="23">
                  <c:v>-4.25</c:v>
                </c:pt>
                <c:pt idx="24">
                  <c:v>-4</c:v>
                </c:pt>
                <c:pt idx="25">
                  <c:v>-3.75</c:v>
                </c:pt>
                <c:pt idx="26">
                  <c:v>-3.5</c:v>
                </c:pt>
                <c:pt idx="27">
                  <c:v>-3.25</c:v>
                </c:pt>
                <c:pt idx="28">
                  <c:v>-3</c:v>
                </c:pt>
                <c:pt idx="29">
                  <c:v>-2.75</c:v>
                </c:pt>
                <c:pt idx="30">
                  <c:v>-2.5</c:v>
                </c:pt>
                <c:pt idx="31">
                  <c:v>-2.25</c:v>
                </c:pt>
                <c:pt idx="32">
                  <c:v>-2</c:v>
                </c:pt>
                <c:pt idx="33">
                  <c:v>-1.75</c:v>
                </c:pt>
                <c:pt idx="34">
                  <c:v>-1.5</c:v>
                </c:pt>
                <c:pt idx="35">
                  <c:v>-1.25</c:v>
                </c:pt>
                <c:pt idx="36">
                  <c:v>-1</c:v>
                </c:pt>
                <c:pt idx="37">
                  <c:v>-0.75</c:v>
                </c:pt>
                <c:pt idx="38">
                  <c:v>-0.5</c:v>
                </c:pt>
                <c:pt idx="39">
                  <c:v>-0.25</c:v>
                </c:pt>
                <c:pt idx="40">
                  <c:v>0</c:v>
                </c:pt>
                <c:pt idx="41">
                  <c:v>0.25</c:v>
                </c:pt>
                <c:pt idx="42">
                  <c:v>0.5</c:v>
                </c:pt>
                <c:pt idx="43">
                  <c:v>0.75</c:v>
                </c:pt>
                <c:pt idx="44">
                  <c:v>1</c:v>
                </c:pt>
                <c:pt idx="45">
                  <c:v>1.25</c:v>
                </c:pt>
                <c:pt idx="46">
                  <c:v>1.5</c:v>
                </c:pt>
                <c:pt idx="47">
                  <c:v>1.75</c:v>
                </c:pt>
                <c:pt idx="48">
                  <c:v>2</c:v>
                </c:pt>
                <c:pt idx="49">
                  <c:v>2.25</c:v>
                </c:pt>
                <c:pt idx="50">
                  <c:v>2.5</c:v>
                </c:pt>
                <c:pt idx="51">
                  <c:v>2.75</c:v>
                </c:pt>
                <c:pt idx="52">
                  <c:v>3</c:v>
                </c:pt>
                <c:pt idx="53">
                  <c:v>3.25</c:v>
                </c:pt>
                <c:pt idx="54">
                  <c:v>3.5</c:v>
                </c:pt>
                <c:pt idx="55">
                  <c:v>3.75</c:v>
                </c:pt>
                <c:pt idx="56">
                  <c:v>4</c:v>
                </c:pt>
                <c:pt idx="57">
                  <c:v>4.25</c:v>
                </c:pt>
                <c:pt idx="58">
                  <c:v>4.5</c:v>
                </c:pt>
                <c:pt idx="59">
                  <c:v>4.75</c:v>
                </c:pt>
                <c:pt idx="60">
                  <c:v>5</c:v>
                </c:pt>
                <c:pt idx="61">
                  <c:v>5.25</c:v>
                </c:pt>
                <c:pt idx="62">
                  <c:v>5.5</c:v>
                </c:pt>
                <c:pt idx="63">
                  <c:v>5.75</c:v>
                </c:pt>
                <c:pt idx="64">
                  <c:v>6</c:v>
                </c:pt>
                <c:pt idx="65">
                  <c:v>6.25</c:v>
                </c:pt>
                <c:pt idx="66">
                  <c:v>6.5</c:v>
                </c:pt>
                <c:pt idx="67">
                  <c:v>6.75</c:v>
                </c:pt>
                <c:pt idx="68">
                  <c:v>7</c:v>
                </c:pt>
                <c:pt idx="69">
                  <c:v>7.25</c:v>
                </c:pt>
                <c:pt idx="70">
                  <c:v>7.5</c:v>
                </c:pt>
                <c:pt idx="71">
                  <c:v>7.75</c:v>
                </c:pt>
                <c:pt idx="72">
                  <c:v>8</c:v>
                </c:pt>
                <c:pt idx="73">
                  <c:v>8.25</c:v>
                </c:pt>
                <c:pt idx="74">
                  <c:v>8.5</c:v>
                </c:pt>
                <c:pt idx="75">
                  <c:v>8.75</c:v>
                </c:pt>
                <c:pt idx="76">
                  <c:v>9</c:v>
                </c:pt>
                <c:pt idx="77">
                  <c:v>9.25</c:v>
                </c:pt>
                <c:pt idx="78">
                  <c:v>9.5</c:v>
                </c:pt>
                <c:pt idx="79">
                  <c:v>9.75</c:v>
                </c:pt>
                <c:pt idx="80">
                  <c:v>10</c:v>
                </c:pt>
              </c:numCache>
            </c:numRef>
          </c:xVal>
          <c:yVal>
            <c:numRef>
              <c:f>Sheet1!$E$6:$E$86</c:f>
              <c:numCache>
                <c:formatCode>General</c:formatCode>
                <c:ptCount val="81"/>
                <c:pt idx="0">
                  <c:v>4.5397868702434395E-5</c:v>
                </c:pt>
                <c:pt idx="1">
                  <c:v>5.8291265661138651E-5</c:v>
                </c:pt>
                <c:pt idx="2">
                  <c:v>7.4846227510611229E-5</c:v>
                </c:pt>
                <c:pt idx="3">
                  <c:v>9.6102415499473961E-5</c:v>
                </c:pt>
                <c:pt idx="4">
                  <c:v>1.2339457598623172E-4</c:v>
                </c:pt>
                <c:pt idx="5">
                  <c:v>1.5843621910252592E-4</c:v>
                </c:pt>
                <c:pt idx="6">
                  <c:v>2.0342697805520653E-4</c:v>
                </c:pt>
                <c:pt idx="7">
                  <c:v>2.6119031909571942E-4</c:v>
                </c:pt>
                <c:pt idx="8">
                  <c:v>3.3535013046647811E-4</c:v>
                </c:pt>
                <c:pt idx="9">
                  <c:v>4.3055708132461488E-4</c:v>
                </c:pt>
                <c:pt idx="10">
                  <c:v>5.5277863692359955E-4</c:v>
                </c:pt>
                <c:pt idx="11">
                  <c:v>7.0967039910058811E-4</c:v>
                </c:pt>
                <c:pt idx="12">
                  <c:v>9.1105119440064539E-4</c:v>
                </c:pt>
                <c:pt idx="13">
                  <c:v>1.1695102650555148E-3</c:v>
                </c:pt>
                <c:pt idx="14">
                  <c:v>1.5011822567369917E-3</c:v>
                </c:pt>
                <c:pt idx="15">
                  <c:v>1.9267346633274757E-3</c:v>
                </c:pt>
                <c:pt idx="16">
                  <c:v>2.4726231566347743E-3</c:v>
                </c:pt>
                <c:pt idx="17">
                  <c:v>3.1726828424851893E-3</c:v>
                </c:pt>
                <c:pt idx="18">
                  <c:v>4.0701377158961277E-3</c:v>
                </c:pt>
                <c:pt idx="19">
                  <c:v>5.2201256935583973E-3</c:v>
                </c:pt>
                <c:pt idx="20">
                  <c:v>6.6928509242848554E-3</c:v>
                </c:pt>
                <c:pt idx="21">
                  <c:v>8.5774854137119841E-3</c:v>
                </c:pt>
                <c:pt idx="22">
                  <c:v>1.098694263059318E-2</c:v>
                </c:pt>
                <c:pt idx="23">
                  <c:v>1.4063627043245475E-2</c:v>
                </c:pt>
                <c:pt idx="24">
                  <c:v>1.7986209962091559E-2</c:v>
                </c:pt>
                <c:pt idx="25">
                  <c:v>2.2977369910025615E-2</c:v>
                </c:pt>
                <c:pt idx="26">
                  <c:v>2.9312230751356319E-2</c:v>
                </c:pt>
                <c:pt idx="27">
                  <c:v>3.7326887344129457E-2</c:v>
                </c:pt>
                <c:pt idx="28">
                  <c:v>4.7425873177566781E-2</c:v>
                </c:pt>
                <c:pt idx="29">
                  <c:v>6.0086650174007626E-2</c:v>
                </c:pt>
                <c:pt idx="30">
                  <c:v>7.5858180021243546E-2</c:v>
                </c:pt>
                <c:pt idx="31">
                  <c:v>9.534946489910949E-2</c:v>
                </c:pt>
                <c:pt idx="32">
                  <c:v>0.11920292202211755</c:v>
                </c:pt>
                <c:pt idx="33">
                  <c:v>0.14804719803168948</c:v>
                </c:pt>
                <c:pt idx="34">
                  <c:v>0.18242552380635635</c:v>
                </c:pt>
                <c:pt idx="35">
                  <c:v>0.22270013882530884</c:v>
                </c:pt>
                <c:pt idx="36">
                  <c:v>0.2689414213699951</c:v>
                </c:pt>
                <c:pt idx="37">
                  <c:v>0.32082130082460703</c:v>
                </c:pt>
                <c:pt idx="38">
                  <c:v>0.37754066879814541</c:v>
                </c:pt>
                <c:pt idx="39">
                  <c:v>0.43782349911420193</c:v>
                </c:pt>
                <c:pt idx="40">
                  <c:v>0.5</c:v>
                </c:pt>
                <c:pt idx="41">
                  <c:v>0.56217650088579807</c:v>
                </c:pt>
                <c:pt idx="42">
                  <c:v>0.62245933120185459</c:v>
                </c:pt>
                <c:pt idx="43">
                  <c:v>0.67917869917539297</c:v>
                </c:pt>
                <c:pt idx="44">
                  <c:v>0.7310585786300049</c:v>
                </c:pt>
                <c:pt idx="45">
                  <c:v>0.77729986117469108</c:v>
                </c:pt>
                <c:pt idx="46">
                  <c:v>0.81757447619364365</c:v>
                </c:pt>
                <c:pt idx="47">
                  <c:v>0.85195280196831058</c:v>
                </c:pt>
                <c:pt idx="48">
                  <c:v>0.88079707797788231</c:v>
                </c:pt>
                <c:pt idx="49">
                  <c:v>0.90465053510089055</c:v>
                </c:pt>
                <c:pt idx="50">
                  <c:v>0.92414181997875655</c:v>
                </c:pt>
                <c:pt idx="51">
                  <c:v>0.93991334982599239</c:v>
                </c:pt>
                <c:pt idx="52">
                  <c:v>0.95257412682243336</c:v>
                </c:pt>
                <c:pt idx="53">
                  <c:v>0.96267311265587063</c:v>
                </c:pt>
                <c:pt idx="54">
                  <c:v>0.97068776924864364</c:v>
                </c:pt>
                <c:pt idx="55">
                  <c:v>0.97702263008997436</c:v>
                </c:pt>
                <c:pt idx="56">
                  <c:v>0.98201379003790845</c:v>
                </c:pt>
                <c:pt idx="57">
                  <c:v>0.9859363729567544</c:v>
                </c:pt>
                <c:pt idx="58">
                  <c:v>0.98901305736940681</c:v>
                </c:pt>
                <c:pt idx="59">
                  <c:v>0.99142251458628805</c:v>
                </c:pt>
                <c:pt idx="60">
                  <c:v>0.99330714907571527</c:v>
                </c:pt>
                <c:pt idx="61">
                  <c:v>0.99477987430644166</c:v>
                </c:pt>
                <c:pt idx="62">
                  <c:v>0.99592986228410396</c:v>
                </c:pt>
                <c:pt idx="63">
                  <c:v>0.99682731715751483</c:v>
                </c:pt>
                <c:pt idx="64">
                  <c:v>0.99752737684336534</c:v>
                </c:pt>
                <c:pt idx="65">
                  <c:v>0.99807326533667251</c:v>
                </c:pt>
                <c:pt idx="66">
                  <c:v>0.99849881774326299</c:v>
                </c:pt>
                <c:pt idx="67">
                  <c:v>0.99883048973494448</c:v>
                </c:pt>
                <c:pt idx="68">
                  <c:v>0.9990889488055994</c:v>
                </c:pt>
                <c:pt idx="69">
                  <c:v>0.99929032960089947</c:v>
                </c:pt>
                <c:pt idx="70">
                  <c:v>0.9994472213630764</c:v>
                </c:pt>
                <c:pt idx="71">
                  <c:v>0.99956944291867544</c:v>
                </c:pt>
                <c:pt idx="72">
                  <c:v>0.99966464986953363</c:v>
                </c:pt>
                <c:pt idx="73">
                  <c:v>0.99973880968090434</c:v>
                </c:pt>
                <c:pt idx="74">
                  <c:v>0.9997965730219448</c:v>
                </c:pt>
                <c:pt idx="75">
                  <c:v>0.9998415637808975</c:v>
                </c:pt>
                <c:pt idx="76">
                  <c:v>0.99987660542401369</c:v>
                </c:pt>
                <c:pt idx="77">
                  <c:v>0.99990389758450049</c:v>
                </c:pt>
                <c:pt idx="78">
                  <c:v>0.99992515377248947</c:v>
                </c:pt>
                <c:pt idx="79">
                  <c:v>0.99994170873433885</c:v>
                </c:pt>
                <c:pt idx="80">
                  <c:v>0.99995460213129761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2ABC-4507-A5BF-DBE60030DA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4291008"/>
        <c:axId val="334289368"/>
      </c:scatterChart>
      <c:valAx>
        <c:axId val="334291008"/>
        <c:scaling>
          <c:orientation val="minMax"/>
          <c:max val="6"/>
          <c:min val="-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4289368"/>
        <c:crosses val="autoZero"/>
        <c:crossBetween val="midCat"/>
        <c:majorUnit val="1"/>
      </c:valAx>
      <c:valAx>
        <c:axId val="3342893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429100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Model 1</c:v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'no heuristics FN-FP'!$B$2:$B$101</c:f>
              <c:numCache>
                <c:formatCode>General</c:formatCode>
                <c:ptCount val="10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0.59479899999999997</c:v>
                </c:pt>
                <c:pt idx="4">
                  <c:v>0.59479899999999997</c:v>
                </c:pt>
                <c:pt idx="5">
                  <c:v>0.41107399999999999</c:v>
                </c:pt>
                <c:pt idx="6">
                  <c:v>0.41107399999999999</c:v>
                </c:pt>
                <c:pt idx="7">
                  <c:v>0.41107399999999999</c:v>
                </c:pt>
                <c:pt idx="8">
                  <c:v>0.223993</c:v>
                </c:pt>
                <c:pt idx="9">
                  <c:v>0.21224799999999999</c:v>
                </c:pt>
                <c:pt idx="10">
                  <c:v>0.21224799999999999</c:v>
                </c:pt>
                <c:pt idx="11">
                  <c:v>0.21224799999999999</c:v>
                </c:pt>
                <c:pt idx="12">
                  <c:v>0.21224799999999999</c:v>
                </c:pt>
                <c:pt idx="13">
                  <c:v>8.3892999999999995E-2</c:v>
                </c:pt>
                <c:pt idx="14">
                  <c:v>6.7953E-2</c:v>
                </c:pt>
                <c:pt idx="15">
                  <c:v>6.7953E-2</c:v>
                </c:pt>
                <c:pt idx="16">
                  <c:v>6.7953E-2</c:v>
                </c:pt>
                <c:pt idx="17">
                  <c:v>6.6275000000000001E-2</c:v>
                </c:pt>
                <c:pt idx="18">
                  <c:v>6.6275000000000001E-2</c:v>
                </c:pt>
                <c:pt idx="19">
                  <c:v>6.6275000000000001E-2</c:v>
                </c:pt>
                <c:pt idx="20">
                  <c:v>5.4530000000000002E-2</c:v>
                </c:pt>
                <c:pt idx="21">
                  <c:v>5.4530000000000002E-2</c:v>
                </c:pt>
                <c:pt idx="22">
                  <c:v>5.4530000000000002E-2</c:v>
                </c:pt>
                <c:pt idx="23">
                  <c:v>3.3556999999999997E-2</c:v>
                </c:pt>
                <c:pt idx="24">
                  <c:v>3.3556999999999997E-2</c:v>
                </c:pt>
                <c:pt idx="25">
                  <c:v>3.3556999999999997E-2</c:v>
                </c:pt>
                <c:pt idx="26">
                  <c:v>3.3556999999999997E-2</c:v>
                </c:pt>
                <c:pt idx="27">
                  <c:v>3.1878999999999998E-2</c:v>
                </c:pt>
                <c:pt idx="28">
                  <c:v>3.1878999999999998E-2</c:v>
                </c:pt>
                <c:pt idx="29">
                  <c:v>3.1878999999999998E-2</c:v>
                </c:pt>
                <c:pt idx="30">
                  <c:v>3.1878999999999998E-2</c:v>
                </c:pt>
                <c:pt idx="31">
                  <c:v>2.4329E-2</c:v>
                </c:pt>
                <c:pt idx="32">
                  <c:v>2.4329E-2</c:v>
                </c:pt>
                <c:pt idx="33">
                  <c:v>2.4329E-2</c:v>
                </c:pt>
                <c:pt idx="34">
                  <c:v>2.349E-2</c:v>
                </c:pt>
                <c:pt idx="35">
                  <c:v>2.349E-2</c:v>
                </c:pt>
                <c:pt idx="36">
                  <c:v>2.1812000000000002E-2</c:v>
                </c:pt>
                <c:pt idx="37">
                  <c:v>2.1812000000000002E-2</c:v>
                </c:pt>
                <c:pt idx="38">
                  <c:v>2.1812000000000002E-2</c:v>
                </c:pt>
                <c:pt idx="39">
                  <c:v>2.1812000000000002E-2</c:v>
                </c:pt>
                <c:pt idx="40">
                  <c:v>2.0972999999999999E-2</c:v>
                </c:pt>
                <c:pt idx="41">
                  <c:v>2.0972999999999999E-2</c:v>
                </c:pt>
                <c:pt idx="42">
                  <c:v>1.9295E-2</c:v>
                </c:pt>
                <c:pt idx="43">
                  <c:v>1.9295E-2</c:v>
                </c:pt>
                <c:pt idx="44">
                  <c:v>1.0067E-2</c:v>
                </c:pt>
                <c:pt idx="45">
                  <c:v>1.0067E-2</c:v>
                </c:pt>
                <c:pt idx="46">
                  <c:v>1.0067E-2</c:v>
                </c:pt>
                <c:pt idx="47">
                  <c:v>1.0067E-2</c:v>
                </c:pt>
                <c:pt idx="48">
                  <c:v>1.0067E-2</c:v>
                </c:pt>
                <c:pt idx="49">
                  <c:v>1.0067E-2</c:v>
                </c:pt>
                <c:pt idx="50">
                  <c:v>1.0067E-2</c:v>
                </c:pt>
                <c:pt idx="51">
                  <c:v>7.5500000000000003E-3</c:v>
                </c:pt>
                <c:pt idx="52">
                  <c:v>7.5500000000000003E-3</c:v>
                </c:pt>
                <c:pt idx="53">
                  <c:v>7.5500000000000003E-3</c:v>
                </c:pt>
                <c:pt idx="54">
                  <c:v>7.5500000000000003E-3</c:v>
                </c:pt>
                <c:pt idx="55">
                  <c:v>7.5500000000000003E-3</c:v>
                </c:pt>
                <c:pt idx="56">
                  <c:v>7.5500000000000003E-3</c:v>
                </c:pt>
                <c:pt idx="57">
                  <c:v>7.5500000000000003E-3</c:v>
                </c:pt>
                <c:pt idx="58">
                  <c:v>7.5500000000000003E-3</c:v>
                </c:pt>
                <c:pt idx="59">
                  <c:v>5.8719999999999996E-3</c:v>
                </c:pt>
                <c:pt idx="60">
                  <c:v>5.8719999999999996E-3</c:v>
                </c:pt>
                <c:pt idx="61">
                  <c:v>5.0340000000000003E-3</c:v>
                </c:pt>
                <c:pt idx="62">
                  <c:v>5.0340000000000003E-3</c:v>
                </c:pt>
                <c:pt idx="63">
                  <c:v>5.0340000000000003E-3</c:v>
                </c:pt>
                <c:pt idx="64">
                  <c:v>5.0340000000000003E-3</c:v>
                </c:pt>
                <c:pt idx="65">
                  <c:v>5.0340000000000003E-3</c:v>
                </c:pt>
                <c:pt idx="66">
                  <c:v>5.0340000000000003E-3</c:v>
                </c:pt>
                <c:pt idx="67">
                  <c:v>5.0340000000000003E-3</c:v>
                </c:pt>
                <c:pt idx="68">
                  <c:v>5.0340000000000003E-3</c:v>
                </c:pt>
                <c:pt idx="69">
                  <c:v>5.0340000000000003E-3</c:v>
                </c:pt>
                <c:pt idx="70">
                  <c:v>5.0340000000000003E-3</c:v>
                </c:pt>
                <c:pt idx="71">
                  <c:v>5.0340000000000003E-3</c:v>
                </c:pt>
                <c:pt idx="72">
                  <c:v>4.1949999999999999E-3</c:v>
                </c:pt>
                <c:pt idx="73">
                  <c:v>4.1949999999999999E-3</c:v>
                </c:pt>
                <c:pt idx="74">
                  <c:v>4.1949999999999999E-3</c:v>
                </c:pt>
                <c:pt idx="75">
                  <c:v>4.1949999999999999E-3</c:v>
                </c:pt>
                <c:pt idx="76">
                  <c:v>4.1949999999999999E-3</c:v>
                </c:pt>
                <c:pt idx="77">
                  <c:v>4.1949999999999999E-3</c:v>
                </c:pt>
                <c:pt idx="78">
                  <c:v>4.1949999999999999E-3</c:v>
                </c:pt>
                <c:pt idx="79">
                  <c:v>4.1949999999999999E-3</c:v>
                </c:pt>
                <c:pt idx="80">
                  <c:v>4.1949999999999999E-3</c:v>
                </c:pt>
                <c:pt idx="81">
                  <c:v>3.356E-3</c:v>
                </c:pt>
                <c:pt idx="82">
                  <c:v>3.356E-3</c:v>
                </c:pt>
                <c:pt idx="83">
                  <c:v>3.356E-3</c:v>
                </c:pt>
                <c:pt idx="84">
                  <c:v>3.356E-3</c:v>
                </c:pt>
                <c:pt idx="85">
                  <c:v>3.356E-3</c:v>
                </c:pt>
                <c:pt idx="86">
                  <c:v>3.356E-3</c:v>
                </c:pt>
                <c:pt idx="87">
                  <c:v>3.356E-3</c:v>
                </c:pt>
                <c:pt idx="88">
                  <c:v>3.356E-3</c:v>
                </c:pt>
                <c:pt idx="89">
                  <c:v>2.5170000000000001E-3</c:v>
                </c:pt>
                <c:pt idx="90">
                  <c:v>2.5170000000000001E-3</c:v>
                </c:pt>
                <c:pt idx="91">
                  <c:v>2.5170000000000001E-3</c:v>
                </c:pt>
                <c:pt idx="92">
                  <c:v>2.5170000000000001E-3</c:v>
                </c:pt>
                <c:pt idx="93">
                  <c:v>2.5170000000000001E-3</c:v>
                </c:pt>
                <c:pt idx="94">
                  <c:v>2.5170000000000001E-3</c:v>
                </c:pt>
                <c:pt idx="95">
                  <c:v>2.5170000000000001E-3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</c:numCache>
            </c:numRef>
          </c:xVal>
          <c:yVal>
            <c:numRef>
              <c:f>'no heuristics FN-FP'!$C$2:$C$101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0.02</c:v>
                </c:pt>
                <c:pt idx="4">
                  <c:v>0.02</c:v>
                </c:pt>
                <c:pt idx="5">
                  <c:v>0.03</c:v>
                </c:pt>
                <c:pt idx="6">
                  <c:v>0.03</c:v>
                </c:pt>
                <c:pt idx="7">
                  <c:v>0.03</c:v>
                </c:pt>
                <c:pt idx="8">
                  <c:v>4.4999999999999998E-2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0.1</c:v>
                </c:pt>
                <c:pt idx="14">
                  <c:v>0.15</c:v>
                </c:pt>
                <c:pt idx="15">
                  <c:v>0.15</c:v>
                </c:pt>
                <c:pt idx="16">
                  <c:v>0.15</c:v>
                </c:pt>
                <c:pt idx="17">
                  <c:v>0.15</c:v>
                </c:pt>
                <c:pt idx="18">
                  <c:v>0.15</c:v>
                </c:pt>
                <c:pt idx="19">
                  <c:v>0.15</c:v>
                </c:pt>
                <c:pt idx="20">
                  <c:v>0.25</c:v>
                </c:pt>
                <c:pt idx="21">
                  <c:v>0.25</c:v>
                </c:pt>
                <c:pt idx="22">
                  <c:v>0.25</c:v>
                </c:pt>
                <c:pt idx="23">
                  <c:v>0.35148499999999999</c:v>
                </c:pt>
                <c:pt idx="24">
                  <c:v>0.35148499999999999</c:v>
                </c:pt>
                <c:pt idx="25">
                  <c:v>0.35148499999999999</c:v>
                </c:pt>
                <c:pt idx="26">
                  <c:v>0.35148499999999999</c:v>
                </c:pt>
                <c:pt idx="27">
                  <c:v>0.36138599999999999</c:v>
                </c:pt>
                <c:pt idx="28">
                  <c:v>0.36138599999999999</c:v>
                </c:pt>
                <c:pt idx="29">
                  <c:v>0.36138599999999999</c:v>
                </c:pt>
                <c:pt idx="30">
                  <c:v>0.36138599999999999</c:v>
                </c:pt>
                <c:pt idx="31">
                  <c:v>0.37128699999999998</c:v>
                </c:pt>
                <c:pt idx="32">
                  <c:v>0.37128699999999998</c:v>
                </c:pt>
                <c:pt idx="33">
                  <c:v>0.37128699999999998</c:v>
                </c:pt>
                <c:pt idx="34">
                  <c:v>0.38613900000000001</c:v>
                </c:pt>
                <c:pt idx="35">
                  <c:v>0.38613900000000001</c:v>
                </c:pt>
                <c:pt idx="36">
                  <c:v>0.38613900000000001</c:v>
                </c:pt>
                <c:pt idx="37">
                  <c:v>0.38613900000000001</c:v>
                </c:pt>
                <c:pt idx="38">
                  <c:v>0.38613900000000001</c:v>
                </c:pt>
                <c:pt idx="39">
                  <c:v>0.38613900000000001</c:v>
                </c:pt>
                <c:pt idx="40">
                  <c:v>0.38613900000000001</c:v>
                </c:pt>
                <c:pt idx="41">
                  <c:v>0.38613900000000001</c:v>
                </c:pt>
                <c:pt idx="42">
                  <c:v>0.39108900000000002</c:v>
                </c:pt>
                <c:pt idx="43">
                  <c:v>0.405941</c:v>
                </c:pt>
                <c:pt idx="44">
                  <c:v>0.44059399999999999</c:v>
                </c:pt>
                <c:pt idx="45">
                  <c:v>0.44059399999999999</c:v>
                </c:pt>
                <c:pt idx="46">
                  <c:v>0.44059399999999999</c:v>
                </c:pt>
                <c:pt idx="47">
                  <c:v>0.44059399999999999</c:v>
                </c:pt>
                <c:pt idx="48">
                  <c:v>0.44059399999999999</c:v>
                </c:pt>
                <c:pt idx="49">
                  <c:v>0.46534700000000001</c:v>
                </c:pt>
                <c:pt idx="50">
                  <c:v>0.46534700000000001</c:v>
                </c:pt>
                <c:pt idx="51">
                  <c:v>0.49504999999999999</c:v>
                </c:pt>
                <c:pt idx="52">
                  <c:v>0.49504999999999999</c:v>
                </c:pt>
                <c:pt idx="53">
                  <c:v>0.49504999999999999</c:v>
                </c:pt>
                <c:pt idx="54">
                  <c:v>0.5</c:v>
                </c:pt>
                <c:pt idx="55">
                  <c:v>0.5</c:v>
                </c:pt>
                <c:pt idx="56">
                  <c:v>0.5</c:v>
                </c:pt>
                <c:pt idx="57">
                  <c:v>0.53960399999999997</c:v>
                </c:pt>
                <c:pt idx="58">
                  <c:v>0.54950500000000002</c:v>
                </c:pt>
                <c:pt idx="59">
                  <c:v>0.58415799999999996</c:v>
                </c:pt>
                <c:pt idx="60">
                  <c:v>0.58415799999999996</c:v>
                </c:pt>
                <c:pt idx="61">
                  <c:v>0.58910899999999999</c:v>
                </c:pt>
                <c:pt idx="62">
                  <c:v>0.58910899999999999</c:v>
                </c:pt>
                <c:pt idx="63">
                  <c:v>0.58910899999999999</c:v>
                </c:pt>
                <c:pt idx="64">
                  <c:v>0.58910899999999999</c:v>
                </c:pt>
                <c:pt idx="65">
                  <c:v>0.59901000000000004</c:v>
                </c:pt>
                <c:pt idx="66">
                  <c:v>0.59901000000000004</c:v>
                </c:pt>
                <c:pt idx="67">
                  <c:v>0.62871299999999997</c:v>
                </c:pt>
                <c:pt idx="68">
                  <c:v>0.63366299999999998</c:v>
                </c:pt>
                <c:pt idx="69">
                  <c:v>0.63366299999999998</c:v>
                </c:pt>
                <c:pt idx="70">
                  <c:v>0.63366299999999998</c:v>
                </c:pt>
                <c:pt idx="71">
                  <c:v>0.63861400000000001</c:v>
                </c:pt>
                <c:pt idx="72">
                  <c:v>0.66336600000000001</c:v>
                </c:pt>
                <c:pt idx="73">
                  <c:v>0.66336600000000001</c:v>
                </c:pt>
                <c:pt idx="74">
                  <c:v>0.66336600000000001</c:v>
                </c:pt>
                <c:pt idx="75">
                  <c:v>0.66336600000000001</c:v>
                </c:pt>
                <c:pt idx="76">
                  <c:v>0.68811900000000004</c:v>
                </c:pt>
                <c:pt idx="77">
                  <c:v>0.70792100000000002</c:v>
                </c:pt>
                <c:pt idx="78">
                  <c:v>0.70792100000000002</c:v>
                </c:pt>
                <c:pt idx="79">
                  <c:v>0.74257399999999996</c:v>
                </c:pt>
                <c:pt idx="80">
                  <c:v>0.74257399999999996</c:v>
                </c:pt>
                <c:pt idx="81">
                  <c:v>0.74257399999999996</c:v>
                </c:pt>
                <c:pt idx="82">
                  <c:v>0.74257399999999996</c:v>
                </c:pt>
                <c:pt idx="83">
                  <c:v>0.752475</c:v>
                </c:pt>
                <c:pt idx="84">
                  <c:v>0.75742600000000004</c:v>
                </c:pt>
                <c:pt idx="85">
                  <c:v>0.76732699999999998</c:v>
                </c:pt>
                <c:pt idx="86">
                  <c:v>0.76732699999999998</c:v>
                </c:pt>
                <c:pt idx="87">
                  <c:v>0.77227699999999999</c:v>
                </c:pt>
                <c:pt idx="88">
                  <c:v>0.78712899999999997</c:v>
                </c:pt>
                <c:pt idx="89">
                  <c:v>0.80198000000000003</c:v>
                </c:pt>
                <c:pt idx="90">
                  <c:v>0.80198000000000003</c:v>
                </c:pt>
                <c:pt idx="91">
                  <c:v>0.82178200000000001</c:v>
                </c:pt>
                <c:pt idx="92">
                  <c:v>0.83663399999999999</c:v>
                </c:pt>
                <c:pt idx="93">
                  <c:v>0.84653500000000004</c:v>
                </c:pt>
                <c:pt idx="94">
                  <c:v>0.86633700000000002</c:v>
                </c:pt>
                <c:pt idx="95">
                  <c:v>0.88613900000000001</c:v>
                </c:pt>
                <c:pt idx="96">
                  <c:v>0.89108900000000002</c:v>
                </c:pt>
                <c:pt idx="97">
                  <c:v>0.89603999999999995</c:v>
                </c:pt>
                <c:pt idx="98">
                  <c:v>0.92574299999999998</c:v>
                </c:pt>
                <c:pt idx="99">
                  <c:v>0.95544600000000002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330-4977-B1FD-53AE857634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7340096"/>
        <c:axId val="547338456"/>
      </c:scatterChart>
      <c:valAx>
        <c:axId val="547340096"/>
        <c:scaling>
          <c:orientation val="minMax"/>
          <c:max val="1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False Positive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338456"/>
        <c:crosses val="autoZero"/>
        <c:crossBetween val="midCat"/>
        <c:majorUnit val="0.1"/>
      </c:valAx>
      <c:valAx>
        <c:axId val="547338456"/>
        <c:scaling>
          <c:orientation val="maxMin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False Negative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3400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Model 1</c:v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'no heuristics FN-FP'!$B$2:$B$101</c:f>
              <c:numCache>
                <c:formatCode>General</c:formatCode>
                <c:ptCount val="10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0.59479899999999997</c:v>
                </c:pt>
                <c:pt idx="4">
                  <c:v>0.59479899999999997</c:v>
                </c:pt>
                <c:pt idx="5">
                  <c:v>0.41107399999999999</c:v>
                </c:pt>
                <c:pt idx="6">
                  <c:v>0.41107399999999999</c:v>
                </c:pt>
                <c:pt idx="7">
                  <c:v>0.41107399999999999</c:v>
                </c:pt>
                <c:pt idx="8">
                  <c:v>0.223993</c:v>
                </c:pt>
                <c:pt idx="9">
                  <c:v>0.21224799999999999</c:v>
                </c:pt>
                <c:pt idx="10">
                  <c:v>0.21224799999999999</c:v>
                </c:pt>
                <c:pt idx="11">
                  <c:v>0.21224799999999999</c:v>
                </c:pt>
                <c:pt idx="12">
                  <c:v>0.21224799999999999</c:v>
                </c:pt>
                <c:pt idx="13">
                  <c:v>8.3892999999999995E-2</c:v>
                </c:pt>
                <c:pt idx="14">
                  <c:v>6.7953E-2</c:v>
                </c:pt>
                <c:pt idx="15">
                  <c:v>6.7953E-2</c:v>
                </c:pt>
                <c:pt idx="16">
                  <c:v>6.7953E-2</c:v>
                </c:pt>
                <c:pt idx="17">
                  <c:v>6.6275000000000001E-2</c:v>
                </c:pt>
                <c:pt idx="18">
                  <c:v>6.6275000000000001E-2</c:v>
                </c:pt>
                <c:pt idx="19">
                  <c:v>6.6275000000000001E-2</c:v>
                </c:pt>
                <c:pt idx="20">
                  <c:v>5.4530000000000002E-2</c:v>
                </c:pt>
                <c:pt idx="21">
                  <c:v>5.4530000000000002E-2</c:v>
                </c:pt>
                <c:pt idx="22">
                  <c:v>5.4530000000000002E-2</c:v>
                </c:pt>
                <c:pt idx="23">
                  <c:v>3.3556999999999997E-2</c:v>
                </c:pt>
                <c:pt idx="24">
                  <c:v>3.3556999999999997E-2</c:v>
                </c:pt>
                <c:pt idx="25">
                  <c:v>3.3556999999999997E-2</c:v>
                </c:pt>
                <c:pt idx="26">
                  <c:v>3.3556999999999997E-2</c:v>
                </c:pt>
                <c:pt idx="27">
                  <c:v>3.1878999999999998E-2</c:v>
                </c:pt>
                <c:pt idx="28">
                  <c:v>3.1878999999999998E-2</c:v>
                </c:pt>
                <c:pt idx="29">
                  <c:v>3.1878999999999998E-2</c:v>
                </c:pt>
                <c:pt idx="30">
                  <c:v>3.1878999999999998E-2</c:v>
                </c:pt>
                <c:pt idx="31">
                  <c:v>2.4329E-2</c:v>
                </c:pt>
                <c:pt idx="32">
                  <c:v>2.4329E-2</c:v>
                </c:pt>
                <c:pt idx="33">
                  <c:v>2.4329E-2</c:v>
                </c:pt>
                <c:pt idx="34">
                  <c:v>2.349E-2</c:v>
                </c:pt>
                <c:pt idx="35">
                  <c:v>2.349E-2</c:v>
                </c:pt>
                <c:pt idx="36">
                  <c:v>2.1812000000000002E-2</c:v>
                </c:pt>
                <c:pt idx="37">
                  <c:v>2.1812000000000002E-2</c:v>
                </c:pt>
                <c:pt idx="38">
                  <c:v>2.1812000000000002E-2</c:v>
                </c:pt>
                <c:pt idx="39">
                  <c:v>2.1812000000000002E-2</c:v>
                </c:pt>
                <c:pt idx="40">
                  <c:v>2.0972999999999999E-2</c:v>
                </c:pt>
                <c:pt idx="41">
                  <c:v>2.0972999999999999E-2</c:v>
                </c:pt>
                <c:pt idx="42">
                  <c:v>1.9295E-2</c:v>
                </c:pt>
                <c:pt idx="43">
                  <c:v>1.9295E-2</c:v>
                </c:pt>
                <c:pt idx="44">
                  <c:v>1.0067E-2</c:v>
                </c:pt>
                <c:pt idx="45">
                  <c:v>1.0067E-2</c:v>
                </c:pt>
                <c:pt idx="46">
                  <c:v>1.0067E-2</c:v>
                </c:pt>
                <c:pt idx="47">
                  <c:v>1.0067E-2</c:v>
                </c:pt>
                <c:pt idx="48">
                  <c:v>1.0067E-2</c:v>
                </c:pt>
                <c:pt idx="49">
                  <c:v>1.0067E-2</c:v>
                </c:pt>
                <c:pt idx="50">
                  <c:v>1.0067E-2</c:v>
                </c:pt>
                <c:pt idx="51">
                  <c:v>7.5500000000000003E-3</c:v>
                </c:pt>
                <c:pt idx="52">
                  <c:v>7.5500000000000003E-3</c:v>
                </c:pt>
                <c:pt idx="53">
                  <c:v>7.5500000000000003E-3</c:v>
                </c:pt>
                <c:pt idx="54">
                  <c:v>7.5500000000000003E-3</c:v>
                </c:pt>
                <c:pt idx="55">
                  <c:v>7.5500000000000003E-3</c:v>
                </c:pt>
                <c:pt idx="56">
                  <c:v>7.5500000000000003E-3</c:v>
                </c:pt>
                <c:pt idx="57">
                  <c:v>7.5500000000000003E-3</c:v>
                </c:pt>
                <c:pt idx="58">
                  <c:v>7.5500000000000003E-3</c:v>
                </c:pt>
                <c:pt idx="59">
                  <c:v>5.8719999999999996E-3</c:v>
                </c:pt>
                <c:pt idx="60">
                  <c:v>5.8719999999999996E-3</c:v>
                </c:pt>
                <c:pt idx="61">
                  <c:v>5.0340000000000003E-3</c:v>
                </c:pt>
                <c:pt idx="62">
                  <c:v>5.0340000000000003E-3</c:v>
                </c:pt>
                <c:pt idx="63">
                  <c:v>5.0340000000000003E-3</c:v>
                </c:pt>
                <c:pt idx="64">
                  <c:v>5.0340000000000003E-3</c:v>
                </c:pt>
                <c:pt idx="65">
                  <c:v>5.0340000000000003E-3</c:v>
                </c:pt>
                <c:pt idx="66">
                  <c:v>5.0340000000000003E-3</c:v>
                </c:pt>
                <c:pt idx="67">
                  <c:v>5.0340000000000003E-3</c:v>
                </c:pt>
                <c:pt idx="68">
                  <c:v>5.0340000000000003E-3</c:v>
                </c:pt>
                <c:pt idx="69">
                  <c:v>5.0340000000000003E-3</c:v>
                </c:pt>
                <c:pt idx="70">
                  <c:v>5.0340000000000003E-3</c:v>
                </c:pt>
                <c:pt idx="71">
                  <c:v>5.0340000000000003E-3</c:v>
                </c:pt>
                <c:pt idx="72">
                  <c:v>4.1949999999999999E-3</c:v>
                </c:pt>
                <c:pt idx="73">
                  <c:v>4.1949999999999999E-3</c:v>
                </c:pt>
                <c:pt idx="74">
                  <c:v>4.1949999999999999E-3</c:v>
                </c:pt>
                <c:pt idx="75">
                  <c:v>4.1949999999999999E-3</c:v>
                </c:pt>
                <c:pt idx="76">
                  <c:v>4.1949999999999999E-3</c:v>
                </c:pt>
                <c:pt idx="77">
                  <c:v>4.1949999999999999E-3</c:v>
                </c:pt>
                <c:pt idx="78">
                  <c:v>4.1949999999999999E-3</c:v>
                </c:pt>
                <c:pt idx="79">
                  <c:v>4.1949999999999999E-3</c:v>
                </c:pt>
                <c:pt idx="80">
                  <c:v>4.1949999999999999E-3</c:v>
                </c:pt>
                <c:pt idx="81">
                  <c:v>3.356E-3</c:v>
                </c:pt>
                <c:pt idx="82">
                  <c:v>3.356E-3</c:v>
                </c:pt>
                <c:pt idx="83">
                  <c:v>3.356E-3</c:v>
                </c:pt>
                <c:pt idx="84">
                  <c:v>3.356E-3</c:v>
                </c:pt>
                <c:pt idx="85">
                  <c:v>3.356E-3</c:v>
                </c:pt>
                <c:pt idx="86">
                  <c:v>3.356E-3</c:v>
                </c:pt>
                <c:pt idx="87">
                  <c:v>3.356E-3</c:v>
                </c:pt>
                <c:pt idx="88">
                  <c:v>3.356E-3</c:v>
                </c:pt>
                <c:pt idx="89">
                  <c:v>2.5170000000000001E-3</c:v>
                </c:pt>
                <c:pt idx="90">
                  <c:v>2.5170000000000001E-3</c:v>
                </c:pt>
                <c:pt idx="91">
                  <c:v>2.5170000000000001E-3</c:v>
                </c:pt>
                <c:pt idx="92">
                  <c:v>2.5170000000000001E-3</c:v>
                </c:pt>
                <c:pt idx="93">
                  <c:v>2.5170000000000001E-3</c:v>
                </c:pt>
                <c:pt idx="94">
                  <c:v>2.5170000000000001E-3</c:v>
                </c:pt>
                <c:pt idx="95">
                  <c:v>2.5170000000000001E-3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</c:numCache>
            </c:numRef>
          </c:xVal>
          <c:yVal>
            <c:numRef>
              <c:f>'no heuristics FN-FP'!$C$2:$C$101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0.02</c:v>
                </c:pt>
                <c:pt idx="4">
                  <c:v>0.02</c:v>
                </c:pt>
                <c:pt idx="5">
                  <c:v>0.03</c:v>
                </c:pt>
                <c:pt idx="6">
                  <c:v>0.03</c:v>
                </c:pt>
                <c:pt idx="7">
                  <c:v>0.03</c:v>
                </c:pt>
                <c:pt idx="8">
                  <c:v>4.4999999999999998E-2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0.1</c:v>
                </c:pt>
                <c:pt idx="14">
                  <c:v>0.15</c:v>
                </c:pt>
                <c:pt idx="15">
                  <c:v>0.15</c:v>
                </c:pt>
                <c:pt idx="16">
                  <c:v>0.15</c:v>
                </c:pt>
                <c:pt idx="17">
                  <c:v>0.15</c:v>
                </c:pt>
                <c:pt idx="18">
                  <c:v>0.15</c:v>
                </c:pt>
                <c:pt idx="19">
                  <c:v>0.15</c:v>
                </c:pt>
                <c:pt idx="20">
                  <c:v>0.25</c:v>
                </c:pt>
                <c:pt idx="21">
                  <c:v>0.25</c:v>
                </c:pt>
                <c:pt idx="22">
                  <c:v>0.25</c:v>
                </c:pt>
                <c:pt idx="23">
                  <c:v>0.35148499999999999</c:v>
                </c:pt>
                <c:pt idx="24">
                  <c:v>0.35148499999999999</c:v>
                </c:pt>
                <c:pt idx="25">
                  <c:v>0.35148499999999999</c:v>
                </c:pt>
                <c:pt idx="26">
                  <c:v>0.35148499999999999</c:v>
                </c:pt>
                <c:pt idx="27">
                  <c:v>0.36138599999999999</c:v>
                </c:pt>
                <c:pt idx="28">
                  <c:v>0.36138599999999999</c:v>
                </c:pt>
                <c:pt idx="29">
                  <c:v>0.36138599999999999</c:v>
                </c:pt>
                <c:pt idx="30">
                  <c:v>0.36138599999999999</c:v>
                </c:pt>
                <c:pt idx="31">
                  <c:v>0.37128699999999998</c:v>
                </c:pt>
                <c:pt idx="32">
                  <c:v>0.37128699999999998</c:v>
                </c:pt>
                <c:pt idx="33">
                  <c:v>0.37128699999999998</c:v>
                </c:pt>
                <c:pt idx="34">
                  <c:v>0.38613900000000001</c:v>
                </c:pt>
                <c:pt idx="35">
                  <c:v>0.38613900000000001</c:v>
                </c:pt>
                <c:pt idx="36">
                  <c:v>0.38613900000000001</c:v>
                </c:pt>
                <c:pt idx="37">
                  <c:v>0.38613900000000001</c:v>
                </c:pt>
                <c:pt idx="38">
                  <c:v>0.38613900000000001</c:v>
                </c:pt>
                <c:pt idx="39">
                  <c:v>0.38613900000000001</c:v>
                </c:pt>
                <c:pt idx="40">
                  <c:v>0.38613900000000001</c:v>
                </c:pt>
                <c:pt idx="41">
                  <c:v>0.38613900000000001</c:v>
                </c:pt>
                <c:pt idx="42">
                  <c:v>0.39108900000000002</c:v>
                </c:pt>
                <c:pt idx="43">
                  <c:v>0.405941</c:v>
                </c:pt>
                <c:pt idx="44">
                  <c:v>0.44059399999999999</c:v>
                </c:pt>
                <c:pt idx="45">
                  <c:v>0.44059399999999999</c:v>
                </c:pt>
                <c:pt idx="46">
                  <c:v>0.44059399999999999</c:v>
                </c:pt>
                <c:pt idx="47">
                  <c:v>0.44059399999999999</c:v>
                </c:pt>
                <c:pt idx="48">
                  <c:v>0.44059399999999999</c:v>
                </c:pt>
                <c:pt idx="49">
                  <c:v>0.46534700000000001</c:v>
                </c:pt>
                <c:pt idx="50">
                  <c:v>0.46534700000000001</c:v>
                </c:pt>
                <c:pt idx="51">
                  <c:v>0.49504999999999999</c:v>
                </c:pt>
                <c:pt idx="52">
                  <c:v>0.49504999999999999</c:v>
                </c:pt>
                <c:pt idx="53">
                  <c:v>0.49504999999999999</c:v>
                </c:pt>
                <c:pt idx="54">
                  <c:v>0.5</c:v>
                </c:pt>
                <c:pt idx="55">
                  <c:v>0.5</c:v>
                </c:pt>
                <c:pt idx="56">
                  <c:v>0.5</c:v>
                </c:pt>
                <c:pt idx="57">
                  <c:v>0.53960399999999997</c:v>
                </c:pt>
                <c:pt idx="58">
                  <c:v>0.54950500000000002</c:v>
                </c:pt>
                <c:pt idx="59">
                  <c:v>0.58415799999999996</c:v>
                </c:pt>
                <c:pt idx="60">
                  <c:v>0.58415799999999996</c:v>
                </c:pt>
                <c:pt idx="61">
                  <c:v>0.58910899999999999</c:v>
                </c:pt>
                <c:pt idx="62">
                  <c:v>0.58910899999999999</c:v>
                </c:pt>
                <c:pt idx="63">
                  <c:v>0.58910899999999999</c:v>
                </c:pt>
                <c:pt idx="64">
                  <c:v>0.58910899999999999</c:v>
                </c:pt>
                <c:pt idx="65">
                  <c:v>0.59901000000000004</c:v>
                </c:pt>
                <c:pt idx="66">
                  <c:v>0.59901000000000004</c:v>
                </c:pt>
                <c:pt idx="67">
                  <c:v>0.62871299999999997</c:v>
                </c:pt>
                <c:pt idx="68">
                  <c:v>0.63366299999999998</c:v>
                </c:pt>
                <c:pt idx="69">
                  <c:v>0.63366299999999998</c:v>
                </c:pt>
                <c:pt idx="70">
                  <c:v>0.63366299999999998</c:v>
                </c:pt>
                <c:pt idx="71">
                  <c:v>0.63861400000000001</c:v>
                </c:pt>
                <c:pt idx="72">
                  <c:v>0.66336600000000001</c:v>
                </c:pt>
                <c:pt idx="73">
                  <c:v>0.66336600000000001</c:v>
                </c:pt>
                <c:pt idx="74">
                  <c:v>0.66336600000000001</c:v>
                </c:pt>
                <c:pt idx="75">
                  <c:v>0.66336600000000001</c:v>
                </c:pt>
                <c:pt idx="76">
                  <c:v>0.68811900000000004</c:v>
                </c:pt>
                <c:pt idx="77">
                  <c:v>0.70792100000000002</c:v>
                </c:pt>
                <c:pt idx="78">
                  <c:v>0.70792100000000002</c:v>
                </c:pt>
                <c:pt idx="79">
                  <c:v>0.74257399999999996</c:v>
                </c:pt>
                <c:pt idx="80">
                  <c:v>0.74257399999999996</c:v>
                </c:pt>
                <c:pt idx="81">
                  <c:v>0.74257399999999996</c:v>
                </c:pt>
                <c:pt idx="82">
                  <c:v>0.74257399999999996</c:v>
                </c:pt>
                <c:pt idx="83">
                  <c:v>0.752475</c:v>
                </c:pt>
                <c:pt idx="84">
                  <c:v>0.75742600000000004</c:v>
                </c:pt>
                <c:pt idx="85">
                  <c:v>0.76732699999999998</c:v>
                </c:pt>
                <c:pt idx="86">
                  <c:v>0.76732699999999998</c:v>
                </c:pt>
                <c:pt idx="87">
                  <c:v>0.77227699999999999</c:v>
                </c:pt>
                <c:pt idx="88">
                  <c:v>0.78712899999999997</c:v>
                </c:pt>
                <c:pt idx="89">
                  <c:v>0.80198000000000003</c:v>
                </c:pt>
                <c:pt idx="90">
                  <c:v>0.80198000000000003</c:v>
                </c:pt>
                <c:pt idx="91">
                  <c:v>0.82178200000000001</c:v>
                </c:pt>
                <c:pt idx="92">
                  <c:v>0.83663399999999999</c:v>
                </c:pt>
                <c:pt idx="93">
                  <c:v>0.84653500000000004</c:v>
                </c:pt>
                <c:pt idx="94">
                  <c:v>0.86633700000000002</c:v>
                </c:pt>
                <c:pt idx="95">
                  <c:v>0.88613900000000001</c:v>
                </c:pt>
                <c:pt idx="96">
                  <c:v>0.89108900000000002</c:v>
                </c:pt>
                <c:pt idx="97">
                  <c:v>0.89603999999999995</c:v>
                </c:pt>
                <c:pt idx="98">
                  <c:v>0.92574299999999998</c:v>
                </c:pt>
                <c:pt idx="99">
                  <c:v>0.95544600000000002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330-4977-B1FD-53AE857634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7340096"/>
        <c:axId val="547338456"/>
      </c:scatterChart>
      <c:valAx>
        <c:axId val="547340096"/>
        <c:scaling>
          <c:orientation val="minMax"/>
          <c:max val="1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False Positive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338456"/>
        <c:crosses val="autoZero"/>
        <c:crossBetween val="midCat"/>
        <c:majorUnit val="0.1"/>
      </c:valAx>
      <c:valAx>
        <c:axId val="547338456"/>
        <c:scaling>
          <c:orientation val="maxMin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False Negative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3400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Model 1</c:v>
          </c:tx>
          <c:spPr>
            <a:ln w="19050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'no heuristics FN-FP'!$B$2:$B$101</c:f>
              <c:numCache>
                <c:formatCode>General</c:formatCode>
                <c:ptCount val="10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0.59479899999999997</c:v>
                </c:pt>
                <c:pt idx="4">
                  <c:v>0.59479899999999997</c:v>
                </c:pt>
                <c:pt idx="5">
                  <c:v>0.41107399999999999</c:v>
                </c:pt>
                <c:pt idx="6">
                  <c:v>0.41107399999999999</c:v>
                </c:pt>
                <c:pt idx="7">
                  <c:v>0.41107399999999999</c:v>
                </c:pt>
                <c:pt idx="8">
                  <c:v>0.223993</c:v>
                </c:pt>
                <c:pt idx="9">
                  <c:v>0.21224799999999999</c:v>
                </c:pt>
                <c:pt idx="10">
                  <c:v>0.21224799999999999</c:v>
                </c:pt>
                <c:pt idx="11">
                  <c:v>0.21224799999999999</c:v>
                </c:pt>
                <c:pt idx="12">
                  <c:v>0.21224799999999999</c:v>
                </c:pt>
                <c:pt idx="13">
                  <c:v>8.3892999999999995E-2</c:v>
                </c:pt>
                <c:pt idx="14">
                  <c:v>6.7953E-2</c:v>
                </c:pt>
                <c:pt idx="15">
                  <c:v>6.7953E-2</c:v>
                </c:pt>
                <c:pt idx="16">
                  <c:v>6.7953E-2</c:v>
                </c:pt>
                <c:pt idx="17">
                  <c:v>6.6275000000000001E-2</c:v>
                </c:pt>
                <c:pt idx="18">
                  <c:v>6.6275000000000001E-2</c:v>
                </c:pt>
                <c:pt idx="19">
                  <c:v>6.6275000000000001E-2</c:v>
                </c:pt>
                <c:pt idx="20">
                  <c:v>5.4530000000000002E-2</c:v>
                </c:pt>
                <c:pt idx="21">
                  <c:v>5.4530000000000002E-2</c:v>
                </c:pt>
                <c:pt idx="22">
                  <c:v>5.4530000000000002E-2</c:v>
                </c:pt>
                <c:pt idx="23">
                  <c:v>3.3556999999999997E-2</c:v>
                </c:pt>
                <c:pt idx="24">
                  <c:v>3.3556999999999997E-2</c:v>
                </c:pt>
                <c:pt idx="25">
                  <c:v>3.3556999999999997E-2</c:v>
                </c:pt>
                <c:pt idx="26">
                  <c:v>3.3556999999999997E-2</c:v>
                </c:pt>
                <c:pt idx="27">
                  <c:v>3.1878999999999998E-2</c:v>
                </c:pt>
                <c:pt idx="28">
                  <c:v>3.1878999999999998E-2</c:v>
                </c:pt>
                <c:pt idx="29">
                  <c:v>3.1878999999999998E-2</c:v>
                </c:pt>
                <c:pt idx="30">
                  <c:v>3.1878999999999998E-2</c:v>
                </c:pt>
                <c:pt idx="31">
                  <c:v>2.4329E-2</c:v>
                </c:pt>
                <c:pt idx="32">
                  <c:v>2.4329E-2</c:v>
                </c:pt>
                <c:pt idx="33">
                  <c:v>2.4329E-2</c:v>
                </c:pt>
                <c:pt idx="34">
                  <c:v>2.349E-2</c:v>
                </c:pt>
                <c:pt idx="35">
                  <c:v>2.349E-2</c:v>
                </c:pt>
                <c:pt idx="36">
                  <c:v>2.1812000000000002E-2</c:v>
                </c:pt>
                <c:pt idx="37">
                  <c:v>2.1812000000000002E-2</c:v>
                </c:pt>
                <c:pt idx="38">
                  <c:v>2.1812000000000002E-2</c:v>
                </c:pt>
                <c:pt idx="39">
                  <c:v>2.1812000000000002E-2</c:v>
                </c:pt>
                <c:pt idx="40">
                  <c:v>2.0972999999999999E-2</c:v>
                </c:pt>
                <c:pt idx="41">
                  <c:v>2.0972999999999999E-2</c:v>
                </c:pt>
                <c:pt idx="42">
                  <c:v>1.9295E-2</c:v>
                </c:pt>
                <c:pt idx="43">
                  <c:v>1.9295E-2</c:v>
                </c:pt>
                <c:pt idx="44">
                  <c:v>1.0067E-2</c:v>
                </c:pt>
                <c:pt idx="45">
                  <c:v>1.0067E-2</c:v>
                </c:pt>
                <c:pt idx="46">
                  <c:v>1.0067E-2</c:v>
                </c:pt>
                <c:pt idx="47">
                  <c:v>1.0067E-2</c:v>
                </c:pt>
                <c:pt idx="48">
                  <c:v>1.0067E-2</c:v>
                </c:pt>
                <c:pt idx="49">
                  <c:v>1.0067E-2</c:v>
                </c:pt>
                <c:pt idx="50">
                  <c:v>1.0067E-2</c:v>
                </c:pt>
                <c:pt idx="51">
                  <c:v>7.5500000000000003E-3</c:v>
                </c:pt>
                <c:pt idx="52">
                  <c:v>7.5500000000000003E-3</c:v>
                </c:pt>
                <c:pt idx="53">
                  <c:v>7.5500000000000003E-3</c:v>
                </c:pt>
                <c:pt idx="54">
                  <c:v>7.5500000000000003E-3</c:v>
                </c:pt>
                <c:pt idx="55">
                  <c:v>7.5500000000000003E-3</c:v>
                </c:pt>
                <c:pt idx="56">
                  <c:v>7.5500000000000003E-3</c:v>
                </c:pt>
                <c:pt idx="57">
                  <c:v>7.5500000000000003E-3</c:v>
                </c:pt>
                <c:pt idx="58">
                  <c:v>7.5500000000000003E-3</c:v>
                </c:pt>
                <c:pt idx="59">
                  <c:v>5.8719999999999996E-3</c:v>
                </c:pt>
                <c:pt idx="60">
                  <c:v>5.8719999999999996E-3</c:v>
                </c:pt>
                <c:pt idx="61">
                  <c:v>5.0340000000000003E-3</c:v>
                </c:pt>
                <c:pt idx="62">
                  <c:v>5.0340000000000003E-3</c:v>
                </c:pt>
                <c:pt idx="63">
                  <c:v>5.0340000000000003E-3</c:v>
                </c:pt>
                <c:pt idx="64">
                  <c:v>5.0340000000000003E-3</c:v>
                </c:pt>
                <c:pt idx="65">
                  <c:v>5.0340000000000003E-3</c:v>
                </c:pt>
                <c:pt idx="66">
                  <c:v>5.0340000000000003E-3</c:v>
                </c:pt>
                <c:pt idx="67">
                  <c:v>5.0340000000000003E-3</c:v>
                </c:pt>
                <c:pt idx="68">
                  <c:v>5.0340000000000003E-3</c:v>
                </c:pt>
                <c:pt idx="69">
                  <c:v>5.0340000000000003E-3</c:v>
                </c:pt>
                <c:pt idx="70">
                  <c:v>5.0340000000000003E-3</c:v>
                </c:pt>
                <c:pt idx="71">
                  <c:v>5.0340000000000003E-3</c:v>
                </c:pt>
                <c:pt idx="72">
                  <c:v>4.1949999999999999E-3</c:v>
                </c:pt>
                <c:pt idx="73">
                  <c:v>4.1949999999999999E-3</c:v>
                </c:pt>
                <c:pt idx="74">
                  <c:v>4.1949999999999999E-3</c:v>
                </c:pt>
                <c:pt idx="75">
                  <c:v>4.1949999999999999E-3</c:v>
                </c:pt>
                <c:pt idx="76">
                  <c:v>4.1949999999999999E-3</c:v>
                </c:pt>
                <c:pt idx="77">
                  <c:v>4.1949999999999999E-3</c:v>
                </c:pt>
                <c:pt idx="78">
                  <c:v>4.1949999999999999E-3</c:v>
                </c:pt>
                <c:pt idx="79">
                  <c:v>4.1949999999999999E-3</c:v>
                </c:pt>
                <c:pt idx="80">
                  <c:v>4.1949999999999999E-3</c:v>
                </c:pt>
                <c:pt idx="81">
                  <c:v>3.356E-3</c:v>
                </c:pt>
                <c:pt idx="82">
                  <c:v>3.356E-3</c:v>
                </c:pt>
                <c:pt idx="83">
                  <c:v>3.356E-3</c:v>
                </c:pt>
                <c:pt idx="84">
                  <c:v>3.356E-3</c:v>
                </c:pt>
                <c:pt idx="85">
                  <c:v>3.356E-3</c:v>
                </c:pt>
                <c:pt idx="86">
                  <c:v>3.356E-3</c:v>
                </c:pt>
                <c:pt idx="87">
                  <c:v>3.356E-3</c:v>
                </c:pt>
                <c:pt idx="88">
                  <c:v>3.356E-3</c:v>
                </c:pt>
                <c:pt idx="89">
                  <c:v>2.5170000000000001E-3</c:v>
                </c:pt>
                <c:pt idx="90">
                  <c:v>2.5170000000000001E-3</c:v>
                </c:pt>
                <c:pt idx="91">
                  <c:v>2.5170000000000001E-3</c:v>
                </c:pt>
                <c:pt idx="92">
                  <c:v>2.5170000000000001E-3</c:v>
                </c:pt>
                <c:pt idx="93">
                  <c:v>2.5170000000000001E-3</c:v>
                </c:pt>
                <c:pt idx="94">
                  <c:v>2.5170000000000001E-3</c:v>
                </c:pt>
                <c:pt idx="95">
                  <c:v>2.5170000000000001E-3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</c:numCache>
            </c:numRef>
          </c:xVal>
          <c:yVal>
            <c:numRef>
              <c:f>'no heuristics FN-FP'!$C$2:$C$101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0.02</c:v>
                </c:pt>
                <c:pt idx="4">
                  <c:v>0.02</c:v>
                </c:pt>
                <c:pt idx="5">
                  <c:v>0.03</c:v>
                </c:pt>
                <c:pt idx="6">
                  <c:v>0.03</c:v>
                </c:pt>
                <c:pt idx="7">
                  <c:v>0.03</c:v>
                </c:pt>
                <c:pt idx="8">
                  <c:v>4.4999999999999998E-2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0.1</c:v>
                </c:pt>
                <c:pt idx="14">
                  <c:v>0.15</c:v>
                </c:pt>
                <c:pt idx="15">
                  <c:v>0.15</c:v>
                </c:pt>
                <c:pt idx="16">
                  <c:v>0.15</c:v>
                </c:pt>
                <c:pt idx="17">
                  <c:v>0.15</c:v>
                </c:pt>
                <c:pt idx="18">
                  <c:v>0.15</c:v>
                </c:pt>
                <c:pt idx="19">
                  <c:v>0.15</c:v>
                </c:pt>
                <c:pt idx="20">
                  <c:v>0.25</c:v>
                </c:pt>
                <c:pt idx="21">
                  <c:v>0.25</c:v>
                </c:pt>
                <c:pt idx="22">
                  <c:v>0.25</c:v>
                </c:pt>
                <c:pt idx="23">
                  <c:v>0.35148499999999999</c:v>
                </c:pt>
                <c:pt idx="24">
                  <c:v>0.35148499999999999</c:v>
                </c:pt>
                <c:pt idx="25">
                  <c:v>0.35148499999999999</c:v>
                </c:pt>
                <c:pt idx="26">
                  <c:v>0.35148499999999999</c:v>
                </c:pt>
                <c:pt idx="27">
                  <c:v>0.36138599999999999</c:v>
                </c:pt>
                <c:pt idx="28">
                  <c:v>0.36138599999999999</c:v>
                </c:pt>
                <c:pt idx="29">
                  <c:v>0.36138599999999999</c:v>
                </c:pt>
                <c:pt idx="30">
                  <c:v>0.36138599999999999</c:v>
                </c:pt>
                <c:pt idx="31">
                  <c:v>0.37128699999999998</c:v>
                </c:pt>
                <c:pt idx="32">
                  <c:v>0.37128699999999998</c:v>
                </c:pt>
                <c:pt idx="33">
                  <c:v>0.37128699999999998</c:v>
                </c:pt>
                <c:pt idx="34">
                  <c:v>0.38613900000000001</c:v>
                </c:pt>
                <c:pt idx="35">
                  <c:v>0.38613900000000001</c:v>
                </c:pt>
                <c:pt idx="36">
                  <c:v>0.38613900000000001</c:v>
                </c:pt>
                <c:pt idx="37">
                  <c:v>0.38613900000000001</c:v>
                </c:pt>
                <c:pt idx="38">
                  <c:v>0.38613900000000001</c:v>
                </c:pt>
                <c:pt idx="39">
                  <c:v>0.38613900000000001</c:v>
                </c:pt>
                <c:pt idx="40">
                  <c:v>0.38613900000000001</c:v>
                </c:pt>
                <c:pt idx="41">
                  <c:v>0.38613900000000001</c:v>
                </c:pt>
                <c:pt idx="42">
                  <c:v>0.39108900000000002</c:v>
                </c:pt>
                <c:pt idx="43">
                  <c:v>0.405941</c:v>
                </c:pt>
                <c:pt idx="44">
                  <c:v>0.44059399999999999</c:v>
                </c:pt>
                <c:pt idx="45">
                  <c:v>0.44059399999999999</c:v>
                </c:pt>
                <c:pt idx="46">
                  <c:v>0.44059399999999999</c:v>
                </c:pt>
                <c:pt idx="47">
                  <c:v>0.44059399999999999</c:v>
                </c:pt>
                <c:pt idx="48">
                  <c:v>0.44059399999999999</c:v>
                </c:pt>
                <c:pt idx="49">
                  <c:v>0.46534700000000001</c:v>
                </c:pt>
                <c:pt idx="50">
                  <c:v>0.46534700000000001</c:v>
                </c:pt>
                <c:pt idx="51">
                  <c:v>0.49504999999999999</c:v>
                </c:pt>
                <c:pt idx="52">
                  <c:v>0.49504999999999999</c:v>
                </c:pt>
                <c:pt idx="53">
                  <c:v>0.49504999999999999</c:v>
                </c:pt>
                <c:pt idx="54">
                  <c:v>0.5</c:v>
                </c:pt>
                <c:pt idx="55">
                  <c:v>0.5</c:v>
                </c:pt>
                <c:pt idx="56">
                  <c:v>0.5</c:v>
                </c:pt>
                <c:pt idx="57">
                  <c:v>0.53960399999999997</c:v>
                </c:pt>
                <c:pt idx="58">
                  <c:v>0.54950500000000002</c:v>
                </c:pt>
                <c:pt idx="59">
                  <c:v>0.58415799999999996</c:v>
                </c:pt>
                <c:pt idx="60">
                  <c:v>0.58415799999999996</c:v>
                </c:pt>
                <c:pt idx="61">
                  <c:v>0.58910899999999999</c:v>
                </c:pt>
                <c:pt idx="62">
                  <c:v>0.58910899999999999</c:v>
                </c:pt>
                <c:pt idx="63">
                  <c:v>0.58910899999999999</c:v>
                </c:pt>
                <c:pt idx="64">
                  <c:v>0.58910899999999999</c:v>
                </c:pt>
                <c:pt idx="65">
                  <c:v>0.59901000000000004</c:v>
                </c:pt>
                <c:pt idx="66">
                  <c:v>0.59901000000000004</c:v>
                </c:pt>
                <c:pt idx="67">
                  <c:v>0.62871299999999997</c:v>
                </c:pt>
                <c:pt idx="68">
                  <c:v>0.63366299999999998</c:v>
                </c:pt>
                <c:pt idx="69">
                  <c:v>0.63366299999999998</c:v>
                </c:pt>
                <c:pt idx="70">
                  <c:v>0.63366299999999998</c:v>
                </c:pt>
                <c:pt idx="71">
                  <c:v>0.63861400000000001</c:v>
                </c:pt>
                <c:pt idx="72">
                  <c:v>0.66336600000000001</c:v>
                </c:pt>
                <c:pt idx="73">
                  <c:v>0.66336600000000001</c:v>
                </c:pt>
                <c:pt idx="74">
                  <c:v>0.66336600000000001</c:v>
                </c:pt>
                <c:pt idx="75">
                  <c:v>0.66336600000000001</c:v>
                </c:pt>
                <c:pt idx="76">
                  <c:v>0.68811900000000004</c:v>
                </c:pt>
                <c:pt idx="77">
                  <c:v>0.70792100000000002</c:v>
                </c:pt>
                <c:pt idx="78">
                  <c:v>0.70792100000000002</c:v>
                </c:pt>
                <c:pt idx="79">
                  <c:v>0.74257399999999996</c:v>
                </c:pt>
                <c:pt idx="80">
                  <c:v>0.74257399999999996</c:v>
                </c:pt>
                <c:pt idx="81">
                  <c:v>0.74257399999999996</c:v>
                </c:pt>
                <c:pt idx="82">
                  <c:v>0.74257399999999996</c:v>
                </c:pt>
                <c:pt idx="83">
                  <c:v>0.752475</c:v>
                </c:pt>
                <c:pt idx="84">
                  <c:v>0.75742600000000004</c:v>
                </c:pt>
                <c:pt idx="85">
                  <c:v>0.76732699999999998</c:v>
                </c:pt>
                <c:pt idx="86">
                  <c:v>0.76732699999999998</c:v>
                </c:pt>
                <c:pt idx="87">
                  <c:v>0.77227699999999999</c:v>
                </c:pt>
                <c:pt idx="88">
                  <c:v>0.78712899999999997</c:v>
                </c:pt>
                <c:pt idx="89">
                  <c:v>0.80198000000000003</c:v>
                </c:pt>
                <c:pt idx="90">
                  <c:v>0.80198000000000003</c:v>
                </c:pt>
                <c:pt idx="91">
                  <c:v>0.82178200000000001</c:v>
                </c:pt>
                <c:pt idx="92">
                  <c:v>0.83663399999999999</c:v>
                </c:pt>
                <c:pt idx="93">
                  <c:v>0.84653500000000004</c:v>
                </c:pt>
                <c:pt idx="94">
                  <c:v>0.86633700000000002</c:v>
                </c:pt>
                <c:pt idx="95">
                  <c:v>0.88613900000000001</c:v>
                </c:pt>
                <c:pt idx="96">
                  <c:v>0.89108900000000002</c:v>
                </c:pt>
                <c:pt idx="97">
                  <c:v>0.89603999999999995</c:v>
                </c:pt>
                <c:pt idx="98">
                  <c:v>0.92574299999999998</c:v>
                </c:pt>
                <c:pt idx="99">
                  <c:v>0.95544600000000002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576-47FD-9B4C-EF40D20A0AAC}"/>
            </c:ext>
          </c:extLst>
        </c:ser>
        <c:ser>
          <c:idx val="1"/>
          <c:order val="1"/>
          <c:tx>
            <c:v>Model 2</c:v>
          </c:tx>
          <c:spPr>
            <a:ln w="19050" cap="rnd">
              <a:solidFill>
                <a:schemeClr val="bg1">
                  <a:lumMod val="50000"/>
                </a:schemeClr>
              </a:solidFill>
              <a:prstDash val="dash"/>
              <a:round/>
            </a:ln>
            <a:effectLst/>
          </c:spPr>
          <c:marker>
            <c:symbol val="diamond"/>
            <c:size val="3"/>
            <c:spPr>
              <a:noFill/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'no heuristics FN-FP (2)'!$F$2:$F$102</c:f>
              <c:numCache>
                <c:formatCode>General</c:formatCode>
                <c:ptCount val="101"/>
                <c:pt idx="0">
                  <c:v>1</c:v>
                </c:pt>
                <c:pt idx="1">
                  <c:v>0.48405999999999999</c:v>
                </c:pt>
                <c:pt idx="2">
                  <c:v>0.24412800000000001</c:v>
                </c:pt>
                <c:pt idx="3">
                  <c:v>0.21560399999999999</c:v>
                </c:pt>
                <c:pt idx="4">
                  <c:v>0.20469799999999999</c:v>
                </c:pt>
                <c:pt idx="5">
                  <c:v>0.17533599999999999</c:v>
                </c:pt>
                <c:pt idx="6">
                  <c:v>0.169463</c:v>
                </c:pt>
                <c:pt idx="7">
                  <c:v>0.16023499999999999</c:v>
                </c:pt>
                <c:pt idx="8">
                  <c:v>0.157718</c:v>
                </c:pt>
                <c:pt idx="9">
                  <c:v>0.157718</c:v>
                </c:pt>
                <c:pt idx="10">
                  <c:v>0.15687899999999999</c:v>
                </c:pt>
                <c:pt idx="11">
                  <c:v>0.14094000000000001</c:v>
                </c:pt>
                <c:pt idx="12">
                  <c:v>0.14094000000000001</c:v>
                </c:pt>
                <c:pt idx="13">
                  <c:v>0.13842299999999999</c:v>
                </c:pt>
                <c:pt idx="14">
                  <c:v>0.13758400000000001</c:v>
                </c:pt>
                <c:pt idx="15">
                  <c:v>0.13758400000000001</c:v>
                </c:pt>
                <c:pt idx="16">
                  <c:v>0.13758400000000001</c:v>
                </c:pt>
                <c:pt idx="17">
                  <c:v>0.13758400000000001</c:v>
                </c:pt>
                <c:pt idx="18">
                  <c:v>0.13300000000000001</c:v>
                </c:pt>
                <c:pt idx="19">
                  <c:v>0.126</c:v>
                </c:pt>
                <c:pt idx="20">
                  <c:v>0.12</c:v>
                </c:pt>
                <c:pt idx="21">
                  <c:v>0.11600000000000001</c:v>
                </c:pt>
                <c:pt idx="22">
                  <c:v>0.11600000000000001</c:v>
                </c:pt>
                <c:pt idx="23">
                  <c:v>0.115</c:v>
                </c:pt>
                <c:pt idx="24">
                  <c:v>0.11</c:v>
                </c:pt>
                <c:pt idx="25">
                  <c:v>0.108</c:v>
                </c:pt>
                <c:pt idx="26">
                  <c:v>0.106</c:v>
                </c:pt>
                <c:pt idx="27">
                  <c:v>0.106</c:v>
                </c:pt>
                <c:pt idx="28">
                  <c:v>0.105</c:v>
                </c:pt>
                <c:pt idx="29">
                  <c:v>0.10100000000000001</c:v>
                </c:pt>
                <c:pt idx="30">
                  <c:v>0.1</c:v>
                </c:pt>
                <c:pt idx="31">
                  <c:v>9.8000000000000004E-2</c:v>
                </c:pt>
                <c:pt idx="32">
                  <c:v>9.8000000000000004E-2</c:v>
                </c:pt>
                <c:pt idx="33">
                  <c:v>9.7000000000000003E-2</c:v>
                </c:pt>
                <c:pt idx="34">
                  <c:v>9.6000000000000002E-2</c:v>
                </c:pt>
                <c:pt idx="35">
                  <c:v>9.5000000000000001E-2</c:v>
                </c:pt>
                <c:pt idx="36">
                  <c:v>9.4E-2</c:v>
                </c:pt>
                <c:pt idx="37">
                  <c:v>9.2999999999999999E-2</c:v>
                </c:pt>
                <c:pt idx="38">
                  <c:v>9.1999999999999998E-2</c:v>
                </c:pt>
                <c:pt idx="39">
                  <c:v>9.0999999999999998E-2</c:v>
                </c:pt>
                <c:pt idx="40">
                  <c:v>0.09</c:v>
                </c:pt>
                <c:pt idx="41">
                  <c:v>8.8999999999999996E-2</c:v>
                </c:pt>
                <c:pt idx="42">
                  <c:v>8.7999999999999995E-2</c:v>
                </c:pt>
                <c:pt idx="43">
                  <c:v>8.6999999999999994E-2</c:v>
                </c:pt>
                <c:pt idx="44">
                  <c:v>8.5999999999999993E-2</c:v>
                </c:pt>
                <c:pt idx="45">
                  <c:v>8.5000000000000006E-2</c:v>
                </c:pt>
                <c:pt idx="46">
                  <c:v>8.4000000000000005E-2</c:v>
                </c:pt>
                <c:pt idx="47">
                  <c:v>8.3000000000000004E-2</c:v>
                </c:pt>
                <c:pt idx="48">
                  <c:v>8.2000000000000003E-2</c:v>
                </c:pt>
                <c:pt idx="49">
                  <c:v>8.1000000000000003E-2</c:v>
                </c:pt>
                <c:pt idx="50">
                  <c:v>0.08</c:v>
                </c:pt>
                <c:pt idx="51">
                  <c:v>7.9000000000000001E-2</c:v>
                </c:pt>
                <c:pt idx="52">
                  <c:v>7.8E-2</c:v>
                </c:pt>
                <c:pt idx="53">
                  <c:v>7.5999999999999998E-2</c:v>
                </c:pt>
                <c:pt idx="54">
                  <c:v>7.3999999999999996E-2</c:v>
                </c:pt>
                <c:pt idx="55">
                  <c:v>7.1999999999999995E-2</c:v>
                </c:pt>
                <c:pt idx="56">
                  <c:v>7.0000000000000007E-2</c:v>
                </c:pt>
                <c:pt idx="57">
                  <c:v>6.8000000000000005E-2</c:v>
                </c:pt>
                <c:pt idx="58">
                  <c:v>6.6000000000000003E-2</c:v>
                </c:pt>
                <c:pt idx="59">
                  <c:v>6.4000000000000001E-2</c:v>
                </c:pt>
                <c:pt idx="60">
                  <c:v>6.2E-2</c:v>
                </c:pt>
                <c:pt idx="61">
                  <c:v>0.06</c:v>
                </c:pt>
                <c:pt idx="62">
                  <c:v>5.8000000000000003E-2</c:v>
                </c:pt>
                <c:pt idx="63">
                  <c:v>5.6000000000000001E-2</c:v>
                </c:pt>
                <c:pt idx="64">
                  <c:v>5.3999999999999999E-2</c:v>
                </c:pt>
                <c:pt idx="65">
                  <c:v>5.1999999999999998E-2</c:v>
                </c:pt>
                <c:pt idx="66">
                  <c:v>4.9000000000000002E-2</c:v>
                </c:pt>
                <c:pt idx="67">
                  <c:v>4.5999999999999999E-2</c:v>
                </c:pt>
                <c:pt idx="68">
                  <c:v>4.2999999999999997E-2</c:v>
                </c:pt>
                <c:pt idx="69">
                  <c:v>0.04</c:v>
                </c:pt>
                <c:pt idx="70">
                  <c:v>3.6999999999999998E-2</c:v>
                </c:pt>
                <c:pt idx="71">
                  <c:v>3.4000000000000002E-2</c:v>
                </c:pt>
                <c:pt idx="72">
                  <c:v>3.1E-2</c:v>
                </c:pt>
                <c:pt idx="73">
                  <c:v>2.8000000000000001E-2</c:v>
                </c:pt>
                <c:pt idx="74">
                  <c:v>2.5000000000000001E-2</c:v>
                </c:pt>
                <c:pt idx="75">
                  <c:v>2.1999999999999999E-2</c:v>
                </c:pt>
                <c:pt idx="76">
                  <c:v>1.9E-2</c:v>
                </c:pt>
                <c:pt idx="77">
                  <c:v>1.6000000000000101E-2</c:v>
                </c:pt>
                <c:pt idx="78">
                  <c:v>1.3000000000000201E-2</c:v>
                </c:pt>
                <c:pt idx="79">
                  <c:v>1.00000000000003E-2</c:v>
                </c:pt>
                <c:pt idx="80">
                  <c:v>7.0000000000004E-3</c:v>
                </c:pt>
                <c:pt idx="81">
                  <c:v>6.6E-3</c:v>
                </c:pt>
                <c:pt idx="82">
                  <c:v>6.1999999999995999E-3</c:v>
                </c:pt>
                <c:pt idx="83">
                  <c:v>5.7999999999991999E-3</c:v>
                </c:pt>
                <c:pt idx="84">
                  <c:v>5.3999999999987999E-3</c:v>
                </c:pt>
                <c:pt idx="85">
                  <c:v>4.9999999999983998E-3</c:v>
                </c:pt>
                <c:pt idx="86">
                  <c:v>4.5999999999979998E-3</c:v>
                </c:pt>
                <c:pt idx="87">
                  <c:v>4.1999999999975998E-3</c:v>
                </c:pt>
                <c:pt idx="88">
                  <c:v>3.7999999999972001E-3</c:v>
                </c:pt>
                <c:pt idx="89">
                  <c:v>3.3999999999968001E-3</c:v>
                </c:pt>
                <c:pt idx="90">
                  <c:v>2.9999999999964001E-3</c:v>
                </c:pt>
                <c:pt idx="91">
                  <c:v>2.599999999996E-3</c:v>
                </c:pt>
                <c:pt idx="92">
                  <c:v>2.1999999999956E-3</c:v>
                </c:pt>
                <c:pt idx="93">
                  <c:v>2.0999999999999999E-3</c:v>
                </c:pt>
                <c:pt idx="94">
                  <c:v>2.0999999999999999E-3</c:v>
                </c:pt>
                <c:pt idx="95">
                  <c:v>2.0999999999999999E-3</c:v>
                </c:pt>
                <c:pt idx="96">
                  <c:v>2.0999999999999999E-3</c:v>
                </c:pt>
                <c:pt idx="97">
                  <c:v>2.0999999999999999E-3</c:v>
                </c:pt>
                <c:pt idx="98">
                  <c:v>2.0999999999999999E-3</c:v>
                </c:pt>
                <c:pt idx="99">
                  <c:v>0</c:v>
                </c:pt>
                <c:pt idx="100">
                  <c:v>0</c:v>
                </c:pt>
              </c:numCache>
            </c:numRef>
          </c:xVal>
          <c:yVal>
            <c:numRef>
              <c:f>'no heuristics FN-FP (2)'!$G$2:$G$102</c:f>
              <c:numCache>
                <c:formatCode>General</c:formatCode>
                <c:ptCount val="101"/>
                <c:pt idx="0">
                  <c:v>0.02</c:v>
                </c:pt>
                <c:pt idx="1">
                  <c:v>7.0000000000000007E-2</c:v>
                </c:pt>
                <c:pt idx="2">
                  <c:v>0.1</c:v>
                </c:pt>
                <c:pt idx="3">
                  <c:v>0.11</c:v>
                </c:pt>
                <c:pt idx="4">
                  <c:v>0.125</c:v>
                </c:pt>
                <c:pt idx="5">
                  <c:v>0.125</c:v>
                </c:pt>
                <c:pt idx="6">
                  <c:v>0.125</c:v>
                </c:pt>
                <c:pt idx="7">
                  <c:v>0.125</c:v>
                </c:pt>
                <c:pt idx="8">
                  <c:v>0.13</c:v>
                </c:pt>
                <c:pt idx="9">
                  <c:v>0.13</c:v>
                </c:pt>
                <c:pt idx="10">
                  <c:v>0.13</c:v>
                </c:pt>
                <c:pt idx="11">
                  <c:v>0.13</c:v>
                </c:pt>
                <c:pt idx="12">
                  <c:v>0.13</c:v>
                </c:pt>
                <c:pt idx="13">
                  <c:v>0.13</c:v>
                </c:pt>
                <c:pt idx="14">
                  <c:v>0.13</c:v>
                </c:pt>
                <c:pt idx="15">
                  <c:v>0.13</c:v>
                </c:pt>
                <c:pt idx="16">
                  <c:v>0.13</c:v>
                </c:pt>
                <c:pt idx="17">
                  <c:v>0.13</c:v>
                </c:pt>
                <c:pt idx="18">
                  <c:v>0.14000000000000001</c:v>
                </c:pt>
                <c:pt idx="19">
                  <c:v>0.15</c:v>
                </c:pt>
                <c:pt idx="20">
                  <c:v>0.15</c:v>
                </c:pt>
                <c:pt idx="21">
                  <c:v>0.155</c:v>
                </c:pt>
                <c:pt idx="22">
                  <c:v>0.156</c:v>
                </c:pt>
                <c:pt idx="23">
                  <c:v>0.159</c:v>
                </c:pt>
                <c:pt idx="24">
                  <c:v>0.16</c:v>
                </c:pt>
                <c:pt idx="25">
                  <c:v>0.16500000000000001</c:v>
                </c:pt>
                <c:pt idx="26">
                  <c:v>0.16600000000000001</c:v>
                </c:pt>
                <c:pt idx="27">
                  <c:v>0.16800000000000001</c:v>
                </c:pt>
                <c:pt idx="28">
                  <c:v>0.17</c:v>
                </c:pt>
                <c:pt idx="29">
                  <c:v>0.18</c:v>
                </c:pt>
                <c:pt idx="30">
                  <c:v>0.18099999999999999</c:v>
                </c:pt>
                <c:pt idx="31">
                  <c:v>0.185</c:v>
                </c:pt>
                <c:pt idx="32">
                  <c:v>0.189</c:v>
                </c:pt>
                <c:pt idx="33">
                  <c:v>0.19</c:v>
                </c:pt>
                <c:pt idx="34">
                  <c:v>0.2</c:v>
                </c:pt>
                <c:pt idx="35">
                  <c:v>0.21782199999999999</c:v>
                </c:pt>
                <c:pt idx="36">
                  <c:v>0.21782199999999999</c:v>
                </c:pt>
                <c:pt idx="37">
                  <c:v>0.24257400000000001</c:v>
                </c:pt>
                <c:pt idx="38">
                  <c:v>0.24257400000000001</c:v>
                </c:pt>
                <c:pt idx="39">
                  <c:v>0.24257400000000001</c:v>
                </c:pt>
                <c:pt idx="40">
                  <c:v>0.252475</c:v>
                </c:pt>
                <c:pt idx="41">
                  <c:v>0.252475</c:v>
                </c:pt>
                <c:pt idx="42">
                  <c:v>0.29207899999999998</c:v>
                </c:pt>
                <c:pt idx="43">
                  <c:v>0.29207899999999998</c:v>
                </c:pt>
                <c:pt idx="44">
                  <c:v>0.29207899999999998</c:v>
                </c:pt>
                <c:pt idx="45">
                  <c:v>0.29207899999999998</c:v>
                </c:pt>
                <c:pt idx="46">
                  <c:v>0.29207899999999998</c:v>
                </c:pt>
                <c:pt idx="47">
                  <c:v>0.3</c:v>
                </c:pt>
                <c:pt idx="48">
                  <c:v>0.31</c:v>
                </c:pt>
                <c:pt idx="49">
                  <c:v>0.32</c:v>
                </c:pt>
                <c:pt idx="50">
                  <c:v>0.33</c:v>
                </c:pt>
                <c:pt idx="51">
                  <c:v>0.33300000000000002</c:v>
                </c:pt>
                <c:pt idx="52">
                  <c:v>0.33600000000000002</c:v>
                </c:pt>
                <c:pt idx="53">
                  <c:v>0.33900000000000002</c:v>
                </c:pt>
                <c:pt idx="54">
                  <c:v>0.34200000000000003</c:v>
                </c:pt>
                <c:pt idx="55">
                  <c:v>0.34499999999999997</c:v>
                </c:pt>
                <c:pt idx="56">
                  <c:v>0.34799999999999998</c:v>
                </c:pt>
                <c:pt idx="57">
                  <c:v>0.35099999999999998</c:v>
                </c:pt>
                <c:pt idx="58">
                  <c:v>0.35120000000000001</c:v>
                </c:pt>
                <c:pt idx="59">
                  <c:v>0.35148499999999999</c:v>
                </c:pt>
                <c:pt idx="60">
                  <c:v>0.35643599999999998</c:v>
                </c:pt>
                <c:pt idx="61">
                  <c:v>0.35643599999999998</c:v>
                </c:pt>
                <c:pt idx="62">
                  <c:v>0.35643599999999998</c:v>
                </c:pt>
                <c:pt idx="63">
                  <c:v>0.37128699999999998</c:v>
                </c:pt>
                <c:pt idx="64">
                  <c:v>0.37128699999999998</c:v>
                </c:pt>
                <c:pt idx="65">
                  <c:v>0.37623800000000002</c:v>
                </c:pt>
                <c:pt idx="66">
                  <c:v>0.37623800000000002</c:v>
                </c:pt>
                <c:pt idx="67">
                  <c:v>0.39108900000000002</c:v>
                </c:pt>
                <c:pt idx="68">
                  <c:v>0.39604</c:v>
                </c:pt>
                <c:pt idx="69">
                  <c:v>0.41584199999999999</c:v>
                </c:pt>
                <c:pt idx="70">
                  <c:v>0.41584199999999999</c:v>
                </c:pt>
                <c:pt idx="71">
                  <c:v>0.42574299999999998</c:v>
                </c:pt>
                <c:pt idx="72">
                  <c:v>0.44059399999999999</c:v>
                </c:pt>
                <c:pt idx="73">
                  <c:v>0.475248</c:v>
                </c:pt>
                <c:pt idx="74">
                  <c:v>0.475248</c:v>
                </c:pt>
                <c:pt idx="75">
                  <c:v>0.51980199999999999</c:v>
                </c:pt>
                <c:pt idx="76">
                  <c:v>0.51980199999999999</c:v>
                </c:pt>
                <c:pt idx="77">
                  <c:v>0.51980199999999999</c:v>
                </c:pt>
                <c:pt idx="78">
                  <c:v>0.53960399999999997</c:v>
                </c:pt>
                <c:pt idx="79">
                  <c:v>0.54950500000000002</c:v>
                </c:pt>
                <c:pt idx="80">
                  <c:v>0.55445500000000003</c:v>
                </c:pt>
                <c:pt idx="81">
                  <c:v>0.55445500000000003</c:v>
                </c:pt>
                <c:pt idx="82">
                  <c:v>0.58415799999999996</c:v>
                </c:pt>
                <c:pt idx="83">
                  <c:v>0.59901000000000004</c:v>
                </c:pt>
                <c:pt idx="84">
                  <c:v>0.61881200000000003</c:v>
                </c:pt>
                <c:pt idx="85">
                  <c:v>0.61881200000000003</c:v>
                </c:pt>
                <c:pt idx="86">
                  <c:v>0.62871299999999997</c:v>
                </c:pt>
                <c:pt idx="87">
                  <c:v>0.63861400000000001</c:v>
                </c:pt>
                <c:pt idx="88">
                  <c:v>0.66336600000000001</c:v>
                </c:pt>
                <c:pt idx="89">
                  <c:v>0.67821799999999999</c:v>
                </c:pt>
                <c:pt idx="90">
                  <c:v>0.70296999999999998</c:v>
                </c:pt>
                <c:pt idx="91">
                  <c:v>0.72277199999999997</c:v>
                </c:pt>
                <c:pt idx="92">
                  <c:v>0.73267300000000002</c:v>
                </c:pt>
                <c:pt idx="93">
                  <c:v>0.752475</c:v>
                </c:pt>
                <c:pt idx="94">
                  <c:v>0.80693099999999995</c:v>
                </c:pt>
                <c:pt idx="95">
                  <c:v>0.82673300000000005</c:v>
                </c:pt>
                <c:pt idx="96">
                  <c:v>0.86633700000000002</c:v>
                </c:pt>
                <c:pt idx="97">
                  <c:v>0.88118799999999997</c:v>
                </c:pt>
                <c:pt idx="98">
                  <c:v>0.93069299999999999</c:v>
                </c:pt>
                <c:pt idx="99">
                  <c:v>0.94059400000000004</c:v>
                </c:pt>
                <c:pt idx="100">
                  <c:v>0.95544600000000002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576-47FD-9B4C-EF40D20A0A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7340096"/>
        <c:axId val="547338456"/>
      </c:scatterChart>
      <c:valAx>
        <c:axId val="547340096"/>
        <c:scaling>
          <c:orientation val="minMax"/>
          <c:max val="1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False Positive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338456"/>
        <c:crosses val="autoZero"/>
        <c:crossBetween val="midCat"/>
        <c:majorUnit val="0.1"/>
      </c:valAx>
      <c:valAx>
        <c:axId val="547338456"/>
        <c:scaling>
          <c:orientation val="maxMin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False Negative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34009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Model 1</c:v>
          </c:tx>
          <c:spPr>
            <a:ln w="19050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'no heuristics FN-FP'!$B$2:$B$101</c:f>
              <c:numCache>
                <c:formatCode>General</c:formatCode>
                <c:ptCount val="10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0.59479899999999997</c:v>
                </c:pt>
                <c:pt idx="4">
                  <c:v>0.59479899999999997</c:v>
                </c:pt>
                <c:pt idx="5">
                  <c:v>0.41107399999999999</c:v>
                </c:pt>
                <c:pt idx="6">
                  <c:v>0.41107399999999999</c:v>
                </c:pt>
                <c:pt idx="7">
                  <c:v>0.41107399999999999</c:v>
                </c:pt>
                <c:pt idx="8">
                  <c:v>0.223993</c:v>
                </c:pt>
                <c:pt idx="9">
                  <c:v>0.21224799999999999</c:v>
                </c:pt>
                <c:pt idx="10">
                  <c:v>0.21224799999999999</c:v>
                </c:pt>
                <c:pt idx="11">
                  <c:v>0.21224799999999999</c:v>
                </c:pt>
                <c:pt idx="12">
                  <c:v>0.21224799999999999</c:v>
                </c:pt>
                <c:pt idx="13">
                  <c:v>8.3892999999999995E-2</c:v>
                </c:pt>
                <c:pt idx="14">
                  <c:v>6.7953E-2</c:v>
                </c:pt>
                <c:pt idx="15">
                  <c:v>6.7953E-2</c:v>
                </c:pt>
                <c:pt idx="16">
                  <c:v>6.7953E-2</c:v>
                </c:pt>
                <c:pt idx="17">
                  <c:v>6.6275000000000001E-2</c:v>
                </c:pt>
                <c:pt idx="18">
                  <c:v>6.6275000000000001E-2</c:v>
                </c:pt>
                <c:pt idx="19">
                  <c:v>6.6275000000000001E-2</c:v>
                </c:pt>
                <c:pt idx="20">
                  <c:v>5.4530000000000002E-2</c:v>
                </c:pt>
                <c:pt idx="21">
                  <c:v>5.4530000000000002E-2</c:v>
                </c:pt>
                <c:pt idx="22">
                  <c:v>5.4530000000000002E-2</c:v>
                </c:pt>
                <c:pt idx="23">
                  <c:v>3.3556999999999997E-2</c:v>
                </c:pt>
                <c:pt idx="24">
                  <c:v>3.3556999999999997E-2</c:v>
                </c:pt>
                <c:pt idx="25">
                  <c:v>3.3556999999999997E-2</c:v>
                </c:pt>
                <c:pt idx="26">
                  <c:v>3.3556999999999997E-2</c:v>
                </c:pt>
                <c:pt idx="27">
                  <c:v>3.1878999999999998E-2</c:v>
                </c:pt>
                <c:pt idx="28">
                  <c:v>3.1878999999999998E-2</c:v>
                </c:pt>
                <c:pt idx="29">
                  <c:v>3.1878999999999998E-2</c:v>
                </c:pt>
                <c:pt idx="30">
                  <c:v>3.1878999999999998E-2</c:v>
                </c:pt>
                <c:pt idx="31">
                  <c:v>2.4329E-2</c:v>
                </c:pt>
                <c:pt idx="32">
                  <c:v>2.4329E-2</c:v>
                </c:pt>
                <c:pt idx="33">
                  <c:v>2.4329E-2</c:v>
                </c:pt>
                <c:pt idx="34">
                  <c:v>2.349E-2</c:v>
                </c:pt>
                <c:pt idx="35">
                  <c:v>2.349E-2</c:v>
                </c:pt>
                <c:pt idx="36">
                  <c:v>2.1812000000000002E-2</c:v>
                </c:pt>
                <c:pt idx="37">
                  <c:v>2.1812000000000002E-2</c:v>
                </c:pt>
                <c:pt idx="38">
                  <c:v>2.1812000000000002E-2</c:v>
                </c:pt>
                <c:pt idx="39">
                  <c:v>2.1812000000000002E-2</c:v>
                </c:pt>
                <c:pt idx="40">
                  <c:v>2.0972999999999999E-2</c:v>
                </c:pt>
                <c:pt idx="41">
                  <c:v>2.0972999999999999E-2</c:v>
                </c:pt>
                <c:pt idx="42">
                  <c:v>1.9295E-2</c:v>
                </c:pt>
                <c:pt idx="43">
                  <c:v>1.9295E-2</c:v>
                </c:pt>
                <c:pt idx="44">
                  <c:v>1.0067E-2</c:v>
                </c:pt>
                <c:pt idx="45">
                  <c:v>1.0067E-2</c:v>
                </c:pt>
                <c:pt idx="46">
                  <c:v>1.0067E-2</c:v>
                </c:pt>
                <c:pt idx="47">
                  <c:v>1.0067E-2</c:v>
                </c:pt>
                <c:pt idx="48">
                  <c:v>1.0067E-2</c:v>
                </c:pt>
                <c:pt idx="49">
                  <c:v>1.0067E-2</c:v>
                </c:pt>
                <c:pt idx="50">
                  <c:v>1.0067E-2</c:v>
                </c:pt>
                <c:pt idx="51">
                  <c:v>7.5500000000000003E-3</c:v>
                </c:pt>
                <c:pt idx="52">
                  <c:v>7.5500000000000003E-3</c:v>
                </c:pt>
                <c:pt idx="53">
                  <c:v>7.5500000000000003E-3</c:v>
                </c:pt>
                <c:pt idx="54">
                  <c:v>7.5500000000000003E-3</c:v>
                </c:pt>
                <c:pt idx="55">
                  <c:v>7.5500000000000003E-3</c:v>
                </c:pt>
                <c:pt idx="56">
                  <c:v>7.5500000000000003E-3</c:v>
                </c:pt>
                <c:pt idx="57">
                  <c:v>7.5500000000000003E-3</c:v>
                </c:pt>
                <c:pt idx="58">
                  <c:v>7.5500000000000003E-3</c:v>
                </c:pt>
                <c:pt idx="59">
                  <c:v>5.8719999999999996E-3</c:v>
                </c:pt>
                <c:pt idx="60">
                  <c:v>5.8719999999999996E-3</c:v>
                </c:pt>
                <c:pt idx="61">
                  <c:v>5.0340000000000003E-3</c:v>
                </c:pt>
                <c:pt idx="62">
                  <c:v>5.0340000000000003E-3</c:v>
                </c:pt>
                <c:pt idx="63">
                  <c:v>5.0340000000000003E-3</c:v>
                </c:pt>
                <c:pt idx="64">
                  <c:v>5.0340000000000003E-3</c:v>
                </c:pt>
                <c:pt idx="65">
                  <c:v>5.0340000000000003E-3</c:v>
                </c:pt>
                <c:pt idx="66">
                  <c:v>5.0340000000000003E-3</c:v>
                </c:pt>
                <c:pt idx="67">
                  <c:v>5.0340000000000003E-3</c:v>
                </c:pt>
                <c:pt idx="68">
                  <c:v>5.0340000000000003E-3</c:v>
                </c:pt>
                <c:pt idx="69">
                  <c:v>5.0340000000000003E-3</c:v>
                </c:pt>
                <c:pt idx="70">
                  <c:v>5.0340000000000003E-3</c:v>
                </c:pt>
                <c:pt idx="71">
                  <c:v>5.0340000000000003E-3</c:v>
                </c:pt>
                <c:pt idx="72">
                  <c:v>4.1949999999999999E-3</c:v>
                </c:pt>
                <c:pt idx="73">
                  <c:v>4.1949999999999999E-3</c:v>
                </c:pt>
                <c:pt idx="74">
                  <c:v>4.1949999999999999E-3</c:v>
                </c:pt>
                <c:pt idx="75">
                  <c:v>4.1949999999999999E-3</c:v>
                </c:pt>
                <c:pt idx="76">
                  <c:v>4.1949999999999999E-3</c:v>
                </c:pt>
                <c:pt idx="77">
                  <c:v>4.1949999999999999E-3</c:v>
                </c:pt>
                <c:pt idx="78">
                  <c:v>4.1949999999999999E-3</c:v>
                </c:pt>
                <c:pt idx="79">
                  <c:v>4.1949999999999999E-3</c:v>
                </c:pt>
                <c:pt idx="80">
                  <c:v>4.1949999999999999E-3</c:v>
                </c:pt>
                <c:pt idx="81">
                  <c:v>3.356E-3</c:v>
                </c:pt>
                <c:pt idx="82">
                  <c:v>3.356E-3</c:v>
                </c:pt>
                <c:pt idx="83">
                  <c:v>3.356E-3</c:v>
                </c:pt>
                <c:pt idx="84">
                  <c:v>3.356E-3</c:v>
                </c:pt>
                <c:pt idx="85">
                  <c:v>3.356E-3</c:v>
                </c:pt>
                <c:pt idx="86">
                  <c:v>3.356E-3</c:v>
                </c:pt>
                <c:pt idx="87">
                  <c:v>3.356E-3</c:v>
                </c:pt>
                <c:pt idx="88">
                  <c:v>3.356E-3</c:v>
                </c:pt>
                <c:pt idx="89">
                  <c:v>2.5170000000000001E-3</c:v>
                </c:pt>
                <c:pt idx="90">
                  <c:v>2.5170000000000001E-3</c:v>
                </c:pt>
                <c:pt idx="91">
                  <c:v>2.5170000000000001E-3</c:v>
                </c:pt>
                <c:pt idx="92">
                  <c:v>2.5170000000000001E-3</c:v>
                </c:pt>
                <c:pt idx="93">
                  <c:v>2.5170000000000001E-3</c:v>
                </c:pt>
                <c:pt idx="94">
                  <c:v>2.5170000000000001E-3</c:v>
                </c:pt>
                <c:pt idx="95">
                  <c:v>2.5170000000000001E-3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</c:numCache>
            </c:numRef>
          </c:xVal>
          <c:yVal>
            <c:numRef>
              <c:f>'no heuristics FN-FP'!$C$2:$C$101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0.02</c:v>
                </c:pt>
                <c:pt idx="4">
                  <c:v>0.02</c:v>
                </c:pt>
                <c:pt idx="5">
                  <c:v>0.03</c:v>
                </c:pt>
                <c:pt idx="6">
                  <c:v>0.03</c:v>
                </c:pt>
                <c:pt idx="7">
                  <c:v>0.03</c:v>
                </c:pt>
                <c:pt idx="8">
                  <c:v>4.4999999999999998E-2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0.1</c:v>
                </c:pt>
                <c:pt idx="14">
                  <c:v>0.15</c:v>
                </c:pt>
                <c:pt idx="15">
                  <c:v>0.15</c:v>
                </c:pt>
                <c:pt idx="16">
                  <c:v>0.15</c:v>
                </c:pt>
                <c:pt idx="17">
                  <c:v>0.15</c:v>
                </c:pt>
                <c:pt idx="18">
                  <c:v>0.15</c:v>
                </c:pt>
                <c:pt idx="19">
                  <c:v>0.15</c:v>
                </c:pt>
                <c:pt idx="20">
                  <c:v>0.25</c:v>
                </c:pt>
                <c:pt idx="21">
                  <c:v>0.25</c:v>
                </c:pt>
                <c:pt idx="22">
                  <c:v>0.25</c:v>
                </c:pt>
                <c:pt idx="23">
                  <c:v>0.35148499999999999</c:v>
                </c:pt>
                <c:pt idx="24">
                  <c:v>0.35148499999999999</c:v>
                </c:pt>
                <c:pt idx="25">
                  <c:v>0.35148499999999999</c:v>
                </c:pt>
                <c:pt idx="26">
                  <c:v>0.35148499999999999</c:v>
                </c:pt>
                <c:pt idx="27">
                  <c:v>0.36138599999999999</c:v>
                </c:pt>
                <c:pt idx="28">
                  <c:v>0.36138599999999999</c:v>
                </c:pt>
                <c:pt idx="29">
                  <c:v>0.36138599999999999</c:v>
                </c:pt>
                <c:pt idx="30">
                  <c:v>0.36138599999999999</c:v>
                </c:pt>
                <c:pt idx="31">
                  <c:v>0.37128699999999998</c:v>
                </c:pt>
                <c:pt idx="32">
                  <c:v>0.37128699999999998</c:v>
                </c:pt>
                <c:pt idx="33">
                  <c:v>0.37128699999999998</c:v>
                </c:pt>
                <c:pt idx="34">
                  <c:v>0.38613900000000001</c:v>
                </c:pt>
                <c:pt idx="35">
                  <c:v>0.38613900000000001</c:v>
                </c:pt>
                <c:pt idx="36">
                  <c:v>0.38613900000000001</c:v>
                </c:pt>
                <c:pt idx="37">
                  <c:v>0.38613900000000001</c:v>
                </c:pt>
                <c:pt idx="38">
                  <c:v>0.38613900000000001</c:v>
                </c:pt>
                <c:pt idx="39">
                  <c:v>0.38613900000000001</c:v>
                </c:pt>
                <c:pt idx="40">
                  <c:v>0.38613900000000001</c:v>
                </c:pt>
                <c:pt idx="41">
                  <c:v>0.38613900000000001</c:v>
                </c:pt>
                <c:pt idx="42">
                  <c:v>0.39108900000000002</c:v>
                </c:pt>
                <c:pt idx="43">
                  <c:v>0.405941</c:v>
                </c:pt>
                <c:pt idx="44">
                  <c:v>0.44059399999999999</c:v>
                </c:pt>
                <c:pt idx="45">
                  <c:v>0.44059399999999999</c:v>
                </c:pt>
                <c:pt idx="46">
                  <c:v>0.44059399999999999</c:v>
                </c:pt>
                <c:pt idx="47">
                  <c:v>0.44059399999999999</c:v>
                </c:pt>
                <c:pt idx="48">
                  <c:v>0.44059399999999999</c:v>
                </c:pt>
                <c:pt idx="49">
                  <c:v>0.46534700000000001</c:v>
                </c:pt>
                <c:pt idx="50">
                  <c:v>0.46534700000000001</c:v>
                </c:pt>
                <c:pt idx="51">
                  <c:v>0.49504999999999999</c:v>
                </c:pt>
                <c:pt idx="52">
                  <c:v>0.49504999999999999</c:v>
                </c:pt>
                <c:pt idx="53">
                  <c:v>0.49504999999999999</c:v>
                </c:pt>
                <c:pt idx="54">
                  <c:v>0.5</c:v>
                </c:pt>
                <c:pt idx="55">
                  <c:v>0.5</c:v>
                </c:pt>
                <c:pt idx="56">
                  <c:v>0.5</c:v>
                </c:pt>
                <c:pt idx="57">
                  <c:v>0.53960399999999997</c:v>
                </c:pt>
                <c:pt idx="58">
                  <c:v>0.54950500000000002</c:v>
                </c:pt>
                <c:pt idx="59">
                  <c:v>0.58415799999999996</c:v>
                </c:pt>
                <c:pt idx="60">
                  <c:v>0.58415799999999996</c:v>
                </c:pt>
                <c:pt idx="61">
                  <c:v>0.58910899999999999</c:v>
                </c:pt>
                <c:pt idx="62">
                  <c:v>0.58910899999999999</c:v>
                </c:pt>
                <c:pt idx="63">
                  <c:v>0.58910899999999999</c:v>
                </c:pt>
                <c:pt idx="64">
                  <c:v>0.58910899999999999</c:v>
                </c:pt>
                <c:pt idx="65">
                  <c:v>0.59901000000000004</c:v>
                </c:pt>
                <c:pt idx="66">
                  <c:v>0.59901000000000004</c:v>
                </c:pt>
                <c:pt idx="67">
                  <c:v>0.62871299999999997</c:v>
                </c:pt>
                <c:pt idx="68">
                  <c:v>0.63366299999999998</c:v>
                </c:pt>
                <c:pt idx="69">
                  <c:v>0.63366299999999998</c:v>
                </c:pt>
                <c:pt idx="70">
                  <c:v>0.63366299999999998</c:v>
                </c:pt>
                <c:pt idx="71">
                  <c:v>0.63861400000000001</c:v>
                </c:pt>
                <c:pt idx="72">
                  <c:v>0.66336600000000001</c:v>
                </c:pt>
                <c:pt idx="73">
                  <c:v>0.66336600000000001</c:v>
                </c:pt>
                <c:pt idx="74">
                  <c:v>0.66336600000000001</c:v>
                </c:pt>
                <c:pt idx="75">
                  <c:v>0.66336600000000001</c:v>
                </c:pt>
                <c:pt idx="76">
                  <c:v>0.68811900000000004</c:v>
                </c:pt>
                <c:pt idx="77">
                  <c:v>0.70792100000000002</c:v>
                </c:pt>
                <c:pt idx="78">
                  <c:v>0.70792100000000002</c:v>
                </c:pt>
                <c:pt idx="79">
                  <c:v>0.74257399999999996</c:v>
                </c:pt>
                <c:pt idx="80">
                  <c:v>0.74257399999999996</c:v>
                </c:pt>
                <c:pt idx="81">
                  <c:v>0.74257399999999996</c:v>
                </c:pt>
                <c:pt idx="82">
                  <c:v>0.74257399999999996</c:v>
                </c:pt>
                <c:pt idx="83">
                  <c:v>0.752475</c:v>
                </c:pt>
                <c:pt idx="84">
                  <c:v>0.75742600000000004</c:v>
                </c:pt>
                <c:pt idx="85">
                  <c:v>0.76732699999999998</c:v>
                </c:pt>
                <c:pt idx="86">
                  <c:v>0.76732699999999998</c:v>
                </c:pt>
                <c:pt idx="87">
                  <c:v>0.77227699999999999</c:v>
                </c:pt>
                <c:pt idx="88">
                  <c:v>0.78712899999999997</c:v>
                </c:pt>
                <c:pt idx="89">
                  <c:v>0.80198000000000003</c:v>
                </c:pt>
                <c:pt idx="90">
                  <c:v>0.80198000000000003</c:v>
                </c:pt>
                <c:pt idx="91">
                  <c:v>0.82178200000000001</c:v>
                </c:pt>
                <c:pt idx="92">
                  <c:v>0.83663399999999999</c:v>
                </c:pt>
                <c:pt idx="93">
                  <c:v>0.84653500000000004</c:v>
                </c:pt>
                <c:pt idx="94">
                  <c:v>0.86633700000000002</c:v>
                </c:pt>
                <c:pt idx="95">
                  <c:v>0.88613900000000001</c:v>
                </c:pt>
                <c:pt idx="96">
                  <c:v>0.89108900000000002</c:v>
                </c:pt>
                <c:pt idx="97">
                  <c:v>0.89603999999999995</c:v>
                </c:pt>
                <c:pt idx="98">
                  <c:v>0.92574299999999998</c:v>
                </c:pt>
                <c:pt idx="99">
                  <c:v>0.95544600000000002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EBC-45D9-85AE-EBB01EF4B0EE}"/>
            </c:ext>
          </c:extLst>
        </c:ser>
        <c:ser>
          <c:idx val="1"/>
          <c:order val="1"/>
          <c:tx>
            <c:v>Model 2</c:v>
          </c:tx>
          <c:spPr>
            <a:ln w="19050" cap="rnd">
              <a:solidFill>
                <a:schemeClr val="bg1">
                  <a:lumMod val="50000"/>
                </a:schemeClr>
              </a:solidFill>
              <a:prstDash val="dash"/>
              <a:round/>
            </a:ln>
            <a:effectLst/>
          </c:spPr>
          <c:marker>
            <c:symbol val="diamond"/>
            <c:size val="3"/>
            <c:spPr>
              <a:noFill/>
              <a:ln w="9525">
                <a:solidFill>
                  <a:schemeClr val="bg1">
                    <a:lumMod val="50000"/>
                  </a:schemeClr>
                </a:solidFill>
                <a:prstDash val="solid"/>
              </a:ln>
              <a:effectLst/>
            </c:spPr>
          </c:marker>
          <c:xVal>
            <c:numRef>
              <c:f>'heuristics FN-FP'!$B$2:$B$101</c:f>
              <c:numCache>
                <c:formatCode>General</c:formatCode>
                <c:ptCount val="100"/>
                <c:pt idx="0">
                  <c:v>1</c:v>
                </c:pt>
                <c:pt idx="1">
                  <c:v>0.48405999999999999</c:v>
                </c:pt>
                <c:pt idx="2">
                  <c:v>0.24412800000000001</c:v>
                </c:pt>
                <c:pt idx="3">
                  <c:v>0.21560399999999999</c:v>
                </c:pt>
                <c:pt idx="4">
                  <c:v>0.20469799999999999</c:v>
                </c:pt>
                <c:pt idx="5">
                  <c:v>0.17533599999999999</c:v>
                </c:pt>
                <c:pt idx="6">
                  <c:v>0.169463</c:v>
                </c:pt>
                <c:pt idx="7">
                  <c:v>0.16023499999999999</c:v>
                </c:pt>
                <c:pt idx="8">
                  <c:v>0.157718</c:v>
                </c:pt>
                <c:pt idx="9">
                  <c:v>0.157718</c:v>
                </c:pt>
                <c:pt idx="10">
                  <c:v>0.15687899999999999</c:v>
                </c:pt>
                <c:pt idx="11">
                  <c:v>0.14094000000000001</c:v>
                </c:pt>
                <c:pt idx="12">
                  <c:v>0.14094000000000001</c:v>
                </c:pt>
                <c:pt idx="13">
                  <c:v>0.13842299999999999</c:v>
                </c:pt>
                <c:pt idx="14">
                  <c:v>0.13758400000000001</c:v>
                </c:pt>
                <c:pt idx="15">
                  <c:v>0.13758400000000001</c:v>
                </c:pt>
                <c:pt idx="16">
                  <c:v>0.13758400000000001</c:v>
                </c:pt>
                <c:pt idx="17">
                  <c:v>0.13758400000000001</c:v>
                </c:pt>
                <c:pt idx="18">
                  <c:v>0.100671</c:v>
                </c:pt>
                <c:pt idx="19">
                  <c:v>0.100671</c:v>
                </c:pt>
                <c:pt idx="20">
                  <c:v>9.8992999999999998E-2</c:v>
                </c:pt>
                <c:pt idx="21">
                  <c:v>6.9630999999999998E-2</c:v>
                </c:pt>
                <c:pt idx="22">
                  <c:v>6.3757999999999995E-2</c:v>
                </c:pt>
                <c:pt idx="23">
                  <c:v>6.3757999999999995E-2</c:v>
                </c:pt>
                <c:pt idx="24">
                  <c:v>6.3757999999999995E-2</c:v>
                </c:pt>
                <c:pt idx="25">
                  <c:v>6.3757999999999995E-2</c:v>
                </c:pt>
                <c:pt idx="26">
                  <c:v>6.2080999999999997E-2</c:v>
                </c:pt>
                <c:pt idx="27">
                  <c:v>6.2080999999999997E-2</c:v>
                </c:pt>
                <c:pt idx="28">
                  <c:v>6.2080999999999997E-2</c:v>
                </c:pt>
                <c:pt idx="29">
                  <c:v>6.2080999999999997E-2</c:v>
                </c:pt>
                <c:pt idx="30">
                  <c:v>3.6074000000000002E-2</c:v>
                </c:pt>
                <c:pt idx="31">
                  <c:v>3.6074000000000002E-2</c:v>
                </c:pt>
                <c:pt idx="32">
                  <c:v>3.6074000000000002E-2</c:v>
                </c:pt>
                <c:pt idx="33">
                  <c:v>3.4396000000000003E-2</c:v>
                </c:pt>
                <c:pt idx="34">
                  <c:v>3.4396000000000003E-2</c:v>
                </c:pt>
                <c:pt idx="35">
                  <c:v>1.9295E-2</c:v>
                </c:pt>
                <c:pt idx="36">
                  <c:v>1.9295E-2</c:v>
                </c:pt>
                <c:pt idx="37">
                  <c:v>1.7617000000000001E-2</c:v>
                </c:pt>
                <c:pt idx="38">
                  <c:v>1.6778999999999999E-2</c:v>
                </c:pt>
                <c:pt idx="39">
                  <c:v>1.6778999999999999E-2</c:v>
                </c:pt>
                <c:pt idx="40">
                  <c:v>1.6778999999999999E-2</c:v>
                </c:pt>
                <c:pt idx="41">
                  <c:v>1.6778999999999999E-2</c:v>
                </c:pt>
                <c:pt idx="42">
                  <c:v>1.6778999999999999E-2</c:v>
                </c:pt>
                <c:pt idx="43">
                  <c:v>1.6778999999999999E-2</c:v>
                </c:pt>
                <c:pt idx="44">
                  <c:v>1.6778999999999999E-2</c:v>
                </c:pt>
                <c:pt idx="45">
                  <c:v>1.5939999999999999E-2</c:v>
                </c:pt>
                <c:pt idx="46">
                  <c:v>1.5939999999999999E-2</c:v>
                </c:pt>
                <c:pt idx="47">
                  <c:v>1.3422999999999999E-2</c:v>
                </c:pt>
                <c:pt idx="48">
                  <c:v>1.3422999999999999E-2</c:v>
                </c:pt>
                <c:pt idx="49">
                  <c:v>1.3422999999999999E-2</c:v>
                </c:pt>
                <c:pt idx="50">
                  <c:v>1.2584E-2</c:v>
                </c:pt>
                <c:pt idx="51">
                  <c:v>1.2584E-2</c:v>
                </c:pt>
                <c:pt idx="52">
                  <c:v>1.1745E-2</c:v>
                </c:pt>
                <c:pt idx="53">
                  <c:v>1.1745E-2</c:v>
                </c:pt>
                <c:pt idx="54">
                  <c:v>1.1745E-2</c:v>
                </c:pt>
                <c:pt idx="55">
                  <c:v>1.1745E-2</c:v>
                </c:pt>
                <c:pt idx="56">
                  <c:v>1.1745E-2</c:v>
                </c:pt>
                <c:pt idx="57">
                  <c:v>1.1745E-2</c:v>
                </c:pt>
                <c:pt idx="58">
                  <c:v>1.0906000000000001E-2</c:v>
                </c:pt>
                <c:pt idx="59">
                  <c:v>1.0067E-2</c:v>
                </c:pt>
                <c:pt idx="60">
                  <c:v>1.0067E-2</c:v>
                </c:pt>
                <c:pt idx="61">
                  <c:v>1.0067E-2</c:v>
                </c:pt>
                <c:pt idx="62">
                  <c:v>1.0067E-2</c:v>
                </c:pt>
                <c:pt idx="63">
                  <c:v>9.2280000000000001E-3</c:v>
                </c:pt>
                <c:pt idx="64">
                  <c:v>9.2280000000000001E-3</c:v>
                </c:pt>
                <c:pt idx="65">
                  <c:v>6.711E-3</c:v>
                </c:pt>
                <c:pt idx="66">
                  <c:v>6.711E-3</c:v>
                </c:pt>
                <c:pt idx="67">
                  <c:v>6.711E-3</c:v>
                </c:pt>
                <c:pt idx="68">
                  <c:v>6.711E-3</c:v>
                </c:pt>
                <c:pt idx="69">
                  <c:v>5.0340000000000003E-3</c:v>
                </c:pt>
                <c:pt idx="70">
                  <c:v>4.1949999999999999E-3</c:v>
                </c:pt>
                <c:pt idx="71">
                  <c:v>4.1949999999999999E-3</c:v>
                </c:pt>
                <c:pt idx="72">
                  <c:v>4.1949999999999999E-3</c:v>
                </c:pt>
                <c:pt idx="73">
                  <c:v>4.1949999999999999E-3</c:v>
                </c:pt>
                <c:pt idx="74">
                  <c:v>4.1949999999999999E-3</c:v>
                </c:pt>
                <c:pt idx="75">
                  <c:v>2.5170000000000001E-3</c:v>
                </c:pt>
                <c:pt idx="76">
                  <c:v>2.5170000000000001E-3</c:v>
                </c:pt>
                <c:pt idx="77">
                  <c:v>2.5170000000000001E-3</c:v>
                </c:pt>
                <c:pt idx="78">
                  <c:v>2.5170000000000001E-3</c:v>
                </c:pt>
                <c:pt idx="79">
                  <c:v>2.5170000000000001E-3</c:v>
                </c:pt>
                <c:pt idx="80">
                  <c:v>2.5170000000000001E-3</c:v>
                </c:pt>
                <c:pt idx="81">
                  <c:v>2.5170000000000001E-3</c:v>
                </c:pt>
                <c:pt idx="82">
                  <c:v>2.5170000000000001E-3</c:v>
                </c:pt>
                <c:pt idx="83">
                  <c:v>2.5170000000000001E-3</c:v>
                </c:pt>
                <c:pt idx="84">
                  <c:v>2.5170000000000001E-3</c:v>
                </c:pt>
                <c:pt idx="85">
                  <c:v>2.5170000000000001E-3</c:v>
                </c:pt>
                <c:pt idx="86">
                  <c:v>2.5170000000000001E-3</c:v>
                </c:pt>
                <c:pt idx="87">
                  <c:v>2.5170000000000001E-3</c:v>
                </c:pt>
                <c:pt idx="88">
                  <c:v>2.5170000000000001E-3</c:v>
                </c:pt>
                <c:pt idx="89">
                  <c:v>2.5170000000000001E-3</c:v>
                </c:pt>
                <c:pt idx="90">
                  <c:v>2.5170000000000001E-3</c:v>
                </c:pt>
                <c:pt idx="91">
                  <c:v>2.5170000000000001E-3</c:v>
                </c:pt>
                <c:pt idx="92">
                  <c:v>2.5170000000000001E-3</c:v>
                </c:pt>
                <c:pt idx="93">
                  <c:v>2.5170000000000001E-3</c:v>
                </c:pt>
                <c:pt idx="94">
                  <c:v>2.5170000000000001E-3</c:v>
                </c:pt>
                <c:pt idx="95">
                  <c:v>2.5170000000000001E-3</c:v>
                </c:pt>
                <c:pt idx="96">
                  <c:v>2.5170000000000001E-3</c:v>
                </c:pt>
                <c:pt idx="97">
                  <c:v>2.5170000000000001E-3</c:v>
                </c:pt>
                <c:pt idx="98">
                  <c:v>2.5170000000000001E-3</c:v>
                </c:pt>
                <c:pt idx="99">
                  <c:v>0</c:v>
                </c:pt>
              </c:numCache>
            </c:numRef>
          </c:xVal>
          <c:yVal>
            <c:numRef>
              <c:f>'heuristics FN-FP'!$C$2:$C$101</c:f>
              <c:numCache>
                <c:formatCode>General</c:formatCode>
                <c:ptCount val="100"/>
                <c:pt idx="0">
                  <c:v>0</c:v>
                </c:pt>
                <c:pt idx="1">
                  <c:v>7.0000000000000007E-2</c:v>
                </c:pt>
                <c:pt idx="2">
                  <c:v>0.1</c:v>
                </c:pt>
                <c:pt idx="3">
                  <c:v>0.11</c:v>
                </c:pt>
                <c:pt idx="4">
                  <c:v>0.125</c:v>
                </c:pt>
                <c:pt idx="5">
                  <c:v>0.125</c:v>
                </c:pt>
                <c:pt idx="6">
                  <c:v>0.125</c:v>
                </c:pt>
                <c:pt idx="7">
                  <c:v>0.125</c:v>
                </c:pt>
                <c:pt idx="8">
                  <c:v>0.13</c:v>
                </c:pt>
                <c:pt idx="9">
                  <c:v>0.13</c:v>
                </c:pt>
                <c:pt idx="10">
                  <c:v>0.13</c:v>
                </c:pt>
                <c:pt idx="11">
                  <c:v>0.13</c:v>
                </c:pt>
                <c:pt idx="12">
                  <c:v>0.13</c:v>
                </c:pt>
                <c:pt idx="13">
                  <c:v>0.13</c:v>
                </c:pt>
                <c:pt idx="14">
                  <c:v>0.13</c:v>
                </c:pt>
                <c:pt idx="15">
                  <c:v>0.13</c:v>
                </c:pt>
                <c:pt idx="16">
                  <c:v>0.13</c:v>
                </c:pt>
                <c:pt idx="17">
                  <c:v>0.13</c:v>
                </c:pt>
                <c:pt idx="18">
                  <c:v>0.14000000000000001</c:v>
                </c:pt>
                <c:pt idx="19">
                  <c:v>0.15</c:v>
                </c:pt>
                <c:pt idx="20">
                  <c:v>0.15</c:v>
                </c:pt>
                <c:pt idx="21">
                  <c:v>0.18</c:v>
                </c:pt>
                <c:pt idx="22">
                  <c:v>0.18</c:v>
                </c:pt>
                <c:pt idx="23">
                  <c:v>0.18</c:v>
                </c:pt>
                <c:pt idx="24">
                  <c:v>0.18</c:v>
                </c:pt>
                <c:pt idx="25">
                  <c:v>0.18</c:v>
                </c:pt>
                <c:pt idx="26">
                  <c:v>0.18</c:v>
                </c:pt>
                <c:pt idx="27">
                  <c:v>0.18</c:v>
                </c:pt>
                <c:pt idx="28">
                  <c:v>0.18</c:v>
                </c:pt>
                <c:pt idx="29">
                  <c:v>0.18</c:v>
                </c:pt>
                <c:pt idx="30">
                  <c:v>0.2</c:v>
                </c:pt>
                <c:pt idx="31">
                  <c:v>0.2</c:v>
                </c:pt>
                <c:pt idx="32">
                  <c:v>0.2</c:v>
                </c:pt>
                <c:pt idx="33">
                  <c:v>0.2</c:v>
                </c:pt>
                <c:pt idx="34">
                  <c:v>0.2</c:v>
                </c:pt>
                <c:pt idx="35">
                  <c:v>0.21782199999999999</c:v>
                </c:pt>
                <c:pt idx="36">
                  <c:v>0.21782199999999999</c:v>
                </c:pt>
                <c:pt idx="37">
                  <c:v>0.24257400000000001</c:v>
                </c:pt>
                <c:pt idx="38">
                  <c:v>0.24257400000000001</c:v>
                </c:pt>
                <c:pt idx="39">
                  <c:v>0.24257400000000001</c:v>
                </c:pt>
                <c:pt idx="40">
                  <c:v>0.252475</c:v>
                </c:pt>
                <c:pt idx="41">
                  <c:v>0.252475</c:v>
                </c:pt>
                <c:pt idx="42">
                  <c:v>0.29207899999999998</c:v>
                </c:pt>
                <c:pt idx="43">
                  <c:v>0.29207899999999998</c:v>
                </c:pt>
                <c:pt idx="44">
                  <c:v>0.29207899999999998</c:v>
                </c:pt>
                <c:pt idx="45">
                  <c:v>0.29207899999999998</c:v>
                </c:pt>
                <c:pt idx="46">
                  <c:v>0.29207899999999998</c:v>
                </c:pt>
                <c:pt idx="47">
                  <c:v>0.33168300000000001</c:v>
                </c:pt>
                <c:pt idx="48">
                  <c:v>0.33168300000000001</c:v>
                </c:pt>
                <c:pt idx="49">
                  <c:v>0.33168300000000001</c:v>
                </c:pt>
                <c:pt idx="50">
                  <c:v>0.33168300000000001</c:v>
                </c:pt>
                <c:pt idx="51">
                  <c:v>0.33168300000000001</c:v>
                </c:pt>
                <c:pt idx="52">
                  <c:v>0.33168300000000001</c:v>
                </c:pt>
                <c:pt idx="53">
                  <c:v>0.33168300000000001</c:v>
                </c:pt>
                <c:pt idx="54">
                  <c:v>0.33168300000000001</c:v>
                </c:pt>
                <c:pt idx="55">
                  <c:v>0.33663399999999999</c:v>
                </c:pt>
                <c:pt idx="56">
                  <c:v>0.33663399999999999</c:v>
                </c:pt>
                <c:pt idx="57">
                  <c:v>0.33663399999999999</c:v>
                </c:pt>
                <c:pt idx="58">
                  <c:v>0.34653499999999998</c:v>
                </c:pt>
                <c:pt idx="59">
                  <c:v>0.35148499999999999</c:v>
                </c:pt>
                <c:pt idx="60">
                  <c:v>0.35643599999999998</c:v>
                </c:pt>
                <c:pt idx="61">
                  <c:v>0.35643599999999998</c:v>
                </c:pt>
                <c:pt idx="62">
                  <c:v>0.35643599999999998</c:v>
                </c:pt>
                <c:pt idx="63">
                  <c:v>0.37128699999999998</c:v>
                </c:pt>
                <c:pt idx="64">
                  <c:v>0.37128699999999998</c:v>
                </c:pt>
                <c:pt idx="65">
                  <c:v>0.37623800000000002</c:v>
                </c:pt>
                <c:pt idx="66">
                  <c:v>0.37623800000000002</c:v>
                </c:pt>
                <c:pt idx="67">
                  <c:v>0.39108900000000002</c:v>
                </c:pt>
                <c:pt idx="68">
                  <c:v>0.39604</c:v>
                </c:pt>
                <c:pt idx="69">
                  <c:v>0.41584199999999999</c:v>
                </c:pt>
                <c:pt idx="70">
                  <c:v>0.41584199999999999</c:v>
                </c:pt>
                <c:pt idx="71">
                  <c:v>0.42574299999999998</c:v>
                </c:pt>
                <c:pt idx="72">
                  <c:v>0.44059399999999999</c:v>
                </c:pt>
                <c:pt idx="73">
                  <c:v>0.475248</c:v>
                </c:pt>
                <c:pt idx="74">
                  <c:v>0.475248</c:v>
                </c:pt>
                <c:pt idx="75">
                  <c:v>0.51980199999999999</c:v>
                </c:pt>
                <c:pt idx="76">
                  <c:v>0.51980199999999999</c:v>
                </c:pt>
                <c:pt idx="77">
                  <c:v>0.51980199999999999</c:v>
                </c:pt>
                <c:pt idx="78">
                  <c:v>0.53960399999999997</c:v>
                </c:pt>
                <c:pt idx="79">
                  <c:v>0.54950500000000002</c:v>
                </c:pt>
                <c:pt idx="80">
                  <c:v>0.55445500000000003</c:v>
                </c:pt>
                <c:pt idx="81">
                  <c:v>0.55445500000000003</c:v>
                </c:pt>
                <c:pt idx="82">
                  <c:v>0.58415799999999996</c:v>
                </c:pt>
                <c:pt idx="83">
                  <c:v>0.59901000000000004</c:v>
                </c:pt>
                <c:pt idx="84">
                  <c:v>0.61881200000000003</c:v>
                </c:pt>
                <c:pt idx="85">
                  <c:v>0.61881200000000003</c:v>
                </c:pt>
                <c:pt idx="86">
                  <c:v>0.62871299999999997</c:v>
                </c:pt>
                <c:pt idx="87">
                  <c:v>0.63861400000000001</c:v>
                </c:pt>
                <c:pt idx="88">
                  <c:v>0.66336600000000001</c:v>
                </c:pt>
                <c:pt idx="89">
                  <c:v>0.67821799999999999</c:v>
                </c:pt>
                <c:pt idx="90">
                  <c:v>0.70296999999999998</c:v>
                </c:pt>
                <c:pt idx="91">
                  <c:v>0.72277199999999997</c:v>
                </c:pt>
                <c:pt idx="92">
                  <c:v>0.73267300000000002</c:v>
                </c:pt>
                <c:pt idx="93">
                  <c:v>0.752475</c:v>
                </c:pt>
                <c:pt idx="94">
                  <c:v>0.80693099999999995</c:v>
                </c:pt>
                <c:pt idx="95">
                  <c:v>0.82673300000000005</c:v>
                </c:pt>
                <c:pt idx="96">
                  <c:v>0.86633700000000002</c:v>
                </c:pt>
                <c:pt idx="97">
                  <c:v>0.88118799999999997</c:v>
                </c:pt>
                <c:pt idx="98">
                  <c:v>0.93069299999999999</c:v>
                </c:pt>
                <c:pt idx="99">
                  <c:v>0.94059400000000004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EBC-45D9-85AE-EBB01EF4B0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7340096"/>
        <c:axId val="547338456"/>
      </c:scatterChart>
      <c:valAx>
        <c:axId val="547340096"/>
        <c:scaling>
          <c:orientation val="minMax"/>
          <c:max val="1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False Positive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338456"/>
        <c:crosses val="autoZero"/>
        <c:crossBetween val="midCat"/>
        <c:majorUnit val="0.1"/>
      </c:valAx>
      <c:valAx>
        <c:axId val="547338456"/>
        <c:scaling>
          <c:orientation val="maxMin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False Negative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34009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Model 1</c:v>
          </c:tx>
          <c:spPr>
            <a:ln w="19050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'no heuristics FN-FP'!$B$2:$B$101</c:f>
              <c:numCache>
                <c:formatCode>General</c:formatCode>
                <c:ptCount val="10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0.59479899999999997</c:v>
                </c:pt>
                <c:pt idx="4">
                  <c:v>0.59479899999999997</c:v>
                </c:pt>
                <c:pt idx="5">
                  <c:v>0.41107399999999999</c:v>
                </c:pt>
                <c:pt idx="6">
                  <c:v>0.41107399999999999</c:v>
                </c:pt>
                <c:pt idx="7">
                  <c:v>0.41107399999999999</c:v>
                </c:pt>
                <c:pt idx="8">
                  <c:v>0.223993</c:v>
                </c:pt>
                <c:pt idx="9">
                  <c:v>0.21224799999999999</c:v>
                </c:pt>
                <c:pt idx="10">
                  <c:v>0.21224799999999999</c:v>
                </c:pt>
                <c:pt idx="11">
                  <c:v>0.21224799999999999</c:v>
                </c:pt>
                <c:pt idx="12">
                  <c:v>0.21224799999999999</c:v>
                </c:pt>
                <c:pt idx="13">
                  <c:v>8.3892999999999995E-2</c:v>
                </c:pt>
                <c:pt idx="14">
                  <c:v>6.7953E-2</c:v>
                </c:pt>
                <c:pt idx="15">
                  <c:v>6.7953E-2</c:v>
                </c:pt>
                <c:pt idx="16">
                  <c:v>6.7953E-2</c:v>
                </c:pt>
                <c:pt idx="17">
                  <c:v>6.6275000000000001E-2</c:v>
                </c:pt>
                <c:pt idx="18">
                  <c:v>6.6275000000000001E-2</c:v>
                </c:pt>
                <c:pt idx="19">
                  <c:v>6.6275000000000001E-2</c:v>
                </c:pt>
                <c:pt idx="20">
                  <c:v>5.4530000000000002E-2</c:v>
                </c:pt>
                <c:pt idx="21">
                  <c:v>5.4530000000000002E-2</c:v>
                </c:pt>
                <c:pt idx="22">
                  <c:v>5.4530000000000002E-2</c:v>
                </c:pt>
                <c:pt idx="23">
                  <c:v>3.3556999999999997E-2</c:v>
                </c:pt>
                <c:pt idx="24">
                  <c:v>3.3556999999999997E-2</c:v>
                </c:pt>
                <c:pt idx="25">
                  <c:v>3.3556999999999997E-2</c:v>
                </c:pt>
                <c:pt idx="26">
                  <c:v>3.3556999999999997E-2</c:v>
                </c:pt>
                <c:pt idx="27">
                  <c:v>3.1878999999999998E-2</c:v>
                </c:pt>
                <c:pt idx="28">
                  <c:v>3.1878999999999998E-2</c:v>
                </c:pt>
                <c:pt idx="29">
                  <c:v>3.1878999999999998E-2</c:v>
                </c:pt>
                <c:pt idx="30">
                  <c:v>3.1878999999999998E-2</c:v>
                </c:pt>
                <c:pt idx="31">
                  <c:v>2.4329E-2</c:v>
                </c:pt>
                <c:pt idx="32">
                  <c:v>2.4329E-2</c:v>
                </c:pt>
                <c:pt idx="33">
                  <c:v>2.4329E-2</c:v>
                </c:pt>
                <c:pt idx="34">
                  <c:v>2.349E-2</c:v>
                </c:pt>
                <c:pt idx="35">
                  <c:v>2.349E-2</c:v>
                </c:pt>
                <c:pt idx="36">
                  <c:v>2.1812000000000002E-2</c:v>
                </c:pt>
                <c:pt idx="37">
                  <c:v>2.1812000000000002E-2</c:v>
                </c:pt>
                <c:pt idx="38">
                  <c:v>2.1812000000000002E-2</c:v>
                </c:pt>
                <c:pt idx="39">
                  <c:v>2.1812000000000002E-2</c:v>
                </c:pt>
                <c:pt idx="40">
                  <c:v>2.0972999999999999E-2</c:v>
                </c:pt>
                <c:pt idx="41">
                  <c:v>2.0972999999999999E-2</c:v>
                </c:pt>
                <c:pt idx="42">
                  <c:v>1.9295E-2</c:v>
                </c:pt>
                <c:pt idx="43">
                  <c:v>1.9295E-2</c:v>
                </c:pt>
                <c:pt idx="44">
                  <c:v>1.0067E-2</c:v>
                </c:pt>
                <c:pt idx="45">
                  <c:v>1.0067E-2</c:v>
                </c:pt>
                <c:pt idx="46">
                  <c:v>1.0067E-2</c:v>
                </c:pt>
                <c:pt idx="47">
                  <c:v>1.0067E-2</c:v>
                </c:pt>
                <c:pt idx="48">
                  <c:v>1.0067E-2</c:v>
                </c:pt>
                <c:pt idx="49">
                  <c:v>1.0067E-2</c:v>
                </c:pt>
                <c:pt idx="50">
                  <c:v>1.0067E-2</c:v>
                </c:pt>
                <c:pt idx="51">
                  <c:v>7.5500000000000003E-3</c:v>
                </c:pt>
                <c:pt idx="52">
                  <c:v>7.5500000000000003E-3</c:v>
                </c:pt>
                <c:pt idx="53">
                  <c:v>7.5500000000000003E-3</c:v>
                </c:pt>
                <c:pt idx="54">
                  <c:v>7.5500000000000003E-3</c:v>
                </c:pt>
                <c:pt idx="55">
                  <c:v>7.5500000000000003E-3</c:v>
                </c:pt>
                <c:pt idx="56">
                  <c:v>7.5500000000000003E-3</c:v>
                </c:pt>
                <c:pt idx="57">
                  <c:v>7.5500000000000003E-3</c:v>
                </c:pt>
                <c:pt idx="58">
                  <c:v>7.5500000000000003E-3</c:v>
                </c:pt>
                <c:pt idx="59">
                  <c:v>5.8719999999999996E-3</c:v>
                </c:pt>
                <c:pt idx="60">
                  <c:v>5.8719999999999996E-3</c:v>
                </c:pt>
                <c:pt idx="61">
                  <c:v>5.0340000000000003E-3</c:v>
                </c:pt>
                <c:pt idx="62">
                  <c:v>5.0340000000000003E-3</c:v>
                </c:pt>
                <c:pt idx="63">
                  <c:v>5.0340000000000003E-3</c:v>
                </c:pt>
                <c:pt idx="64">
                  <c:v>5.0340000000000003E-3</c:v>
                </c:pt>
                <c:pt idx="65">
                  <c:v>5.0340000000000003E-3</c:v>
                </c:pt>
                <c:pt idx="66">
                  <c:v>5.0340000000000003E-3</c:v>
                </c:pt>
                <c:pt idx="67">
                  <c:v>5.0340000000000003E-3</c:v>
                </c:pt>
                <c:pt idx="68">
                  <c:v>5.0340000000000003E-3</c:v>
                </c:pt>
                <c:pt idx="69">
                  <c:v>5.0340000000000003E-3</c:v>
                </c:pt>
                <c:pt idx="70">
                  <c:v>5.0340000000000003E-3</c:v>
                </c:pt>
                <c:pt idx="71">
                  <c:v>5.0340000000000003E-3</c:v>
                </c:pt>
                <c:pt idx="72">
                  <c:v>4.1949999999999999E-3</c:v>
                </c:pt>
                <c:pt idx="73">
                  <c:v>4.1949999999999999E-3</c:v>
                </c:pt>
                <c:pt idx="74">
                  <c:v>4.1949999999999999E-3</c:v>
                </c:pt>
                <c:pt idx="75">
                  <c:v>4.1949999999999999E-3</c:v>
                </c:pt>
                <c:pt idx="76">
                  <c:v>4.1949999999999999E-3</c:v>
                </c:pt>
                <c:pt idx="77">
                  <c:v>4.1949999999999999E-3</c:v>
                </c:pt>
                <c:pt idx="78">
                  <c:v>4.1949999999999999E-3</c:v>
                </c:pt>
                <c:pt idx="79">
                  <c:v>4.1949999999999999E-3</c:v>
                </c:pt>
                <c:pt idx="80">
                  <c:v>4.1949999999999999E-3</c:v>
                </c:pt>
                <c:pt idx="81">
                  <c:v>3.356E-3</c:v>
                </c:pt>
                <c:pt idx="82">
                  <c:v>3.356E-3</c:v>
                </c:pt>
                <c:pt idx="83">
                  <c:v>3.356E-3</c:v>
                </c:pt>
                <c:pt idx="84">
                  <c:v>3.356E-3</c:v>
                </c:pt>
                <c:pt idx="85">
                  <c:v>3.356E-3</c:v>
                </c:pt>
                <c:pt idx="86">
                  <c:v>3.356E-3</c:v>
                </c:pt>
                <c:pt idx="87">
                  <c:v>3.356E-3</c:v>
                </c:pt>
                <c:pt idx="88">
                  <c:v>3.356E-3</c:v>
                </c:pt>
                <c:pt idx="89">
                  <c:v>2.5170000000000001E-3</c:v>
                </c:pt>
                <c:pt idx="90">
                  <c:v>2.5170000000000001E-3</c:v>
                </c:pt>
                <c:pt idx="91">
                  <c:v>2.5170000000000001E-3</c:v>
                </c:pt>
                <c:pt idx="92">
                  <c:v>2.5170000000000001E-3</c:v>
                </c:pt>
                <c:pt idx="93">
                  <c:v>2.5170000000000001E-3</c:v>
                </c:pt>
                <c:pt idx="94">
                  <c:v>2.5170000000000001E-3</c:v>
                </c:pt>
                <c:pt idx="95">
                  <c:v>2.5170000000000001E-3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</c:numCache>
            </c:numRef>
          </c:xVal>
          <c:yVal>
            <c:numRef>
              <c:f>'no heuristics FN-FP'!$C$2:$C$101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0.02</c:v>
                </c:pt>
                <c:pt idx="4">
                  <c:v>0.02</c:v>
                </c:pt>
                <c:pt idx="5">
                  <c:v>0.03</c:v>
                </c:pt>
                <c:pt idx="6">
                  <c:v>0.03</c:v>
                </c:pt>
                <c:pt idx="7">
                  <c:v>0.03</c:v>
                </c:pt>
                <c:pt idx="8">
                  <c:v>4.4999999999999998E-2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0.1</c:v>
                </c:pt>
                <c:pt idx="14">
                  <c:v>0.15</c:v>
                </c:pt>
                <c:pt idx="15">
                  <c:v>0.15</c:v>
                </c:pt>
                <c:pt idx="16">
                  <c:v>0.15</c:v>
                </c:pt>
                <c:pt idx="17">
                  <c:v>0.15</c:v>
                </c:pt>
                <c:pt idx="18">
                  <c:v>0.15</c:v>
                </c:pt>
                <c:pt idx="19">
                  <c:v>0.15</c:v>
                </c:pt>
                <c:pt idx="20">
                  <c:v>0.25</c:v>
                </c:pt>
                <c:pt idx="21">
                  <c:v>0.25</c:v>
                </c:pt>
                <c:pt idx="22">
                  <c:v>0.25</c:v>
                </c:pt>
                <c:pt idx="23">
                  <c:v>0.35148499999999999</c:v>
                </c:pt>
                <c:pt idx="24">
                  <c:v>0.35148499999999999</c:v>
                </c:pt>
                <c:pt idx="25">
                  <c:v>0.35148499999999999</c:v>
                </c:pt>
                <c:pt idx="26">
                  <c:v>0.35148499999999999</c:v>
                </c:pt>
                <c:pt idx="27">
                  <c:v>0.36138599999999999</c:v>
                </c:pt>
                <c:pt idx="28">
                  <c:v>0.36138599999999999</c:v>
                </c:pt>
                <c:pt idx="29">
                  <c:v>0.36138599999999999</c:v>
                </c:pt>
                <c:pt idx="30">
                  <c:v>0.36138599999999999</c:v>
                </c:pt>
                <c:pt idx="31">
                  <c:v>0.37128699999999998</c:v>
                </c:pt>
                <c:pt idx="32">
                  <c:v>0.37128699999999998</c:v>
                </c:pt>
                <c:pt idx="33">
                  <c:v>0.37128699999999998</c:v>
                </c:pt>
                <c:pt idx="34">
                  <c:v>0.38613900000000001</c:v>
                </c:pt>
                <c:pt idx="35">
                  <c:v>0.38613900000000001</c:v>
                </c:pt>
                <c:pt idx="36">
                  <c:v>0.38613900000000001</c:v>
                </c:pt>
                <c:pt idx="37">
                  <c:v>0.38613900000000001</c:v>
                </c:pt>
                <c:pt idx="38">
                  <c:v>0.38613900000000001</c:v>
                </c:pt>
                <c:pt idx="39">
                  <c:v>0.38613900000000001</c:v>
                </c:pt>
                <c:pt idx="40">
                  <c:v>0.38613900000000001</c:v>
                </c:pt>
                <c:pt idx="41">
                  <c:v>0.38613900000000001</c:v>
                </c:pt>
                <c:pt idx="42">
                  <c:v>0.39108900000000002</c:v>
                </c:pt>
                <c:pt idx="43">
                  <c:v>0.405941</c:v>
                </c:pt>
                <c:pt idx="44">
                  <c:v>0.44059399999999999</c:v>
                </c:pt>
                <c:pt idx="45">
                  <c:v>0.44059399999999999</c:v>
                </c:pt>
                <c:pt idx="46">
                  <c:v>0.44059399999999999</c:v>
                </c:pt>
                <c:pt idx="47">
                  <c:v>0.44059399999999999</c:v>
                </c:pt>
                <c:pt idx="48">
                  <c:v>0.44059399999999999</c:v>
                </c:pt>
                <c:pt idx="49">
                  <c:v>0.46534700000000001</c:v>
                </c:pt>
                <c:pt idx="50">
                  <c:v>0.46534700000000001</c:v>
                </c:pt>
                <c:pt idx="51">
                  <c:v>0.49504999999999999</c:v>
                </c:pt>
                <c:pt idx="52">
                  <c:v>0.49504999999999999</c:v>
                </c:pt>
                <c:pt idx="53">
                  <c:v>0.49504999999999999</c:v>
                </c:pt>
                <c:pt idx="54">
                  <c:v>0.5</c:v>
                </c:pt>
                <c:pt idx="55">
                  <c:v>0.5</c:v>
                </c:pt>
                <c:pt idx="56">
                  <c:v>0.5</c:v>
                </c:pt>
                <c:pt idx="57">
                  <c:v>0.53960399999999997</c:v>
                </c:pt>
                <c:pt idx="58">
                  <c:v>0.54950500000000002</c:v>
                </c:pt>
                <c:pt idx="59">
                  <c:v>0.58415799999999996</c:v>
                </c:pt>
                <c:pt idx="60">
                  <c:v>0.58415799999999996</c:v>
                </c:pt>
                <c:pt idx="61">
                  <c:v>0.58910899999999999</c:v>
                </c:pt>
                <c:pt idx="62">
                  <c:v>0.58910899999999999</c:v>
                </c:pt>
                <c:pt idx="63">
                  <c:v>0.58910899999999999</c:v>
                </c:pt>
                <c:pt idx="64">
                  <c:v>0.58910899999999999</c:v>
                </c:pt>
                <c:pt idx="65">
                  <c:v>0.59901000000000004</c:v>
                </c:pt>
                <c:pt idx="66">
                  <c:v>0.59901000000000004</c:v>
                </c:pt>
                <c:pt idx="67">
                  <c:v>0.62871299999999997</c:v>
                </c:pt>
                <c:pt idx="68">
                  <c:v>0.63366299999999998</c:v>
                </c:pt>
                <c:pt idx="69">
                  <c:v>0.63366299999999998</c:v>
                </c:pt>
                <c:pt idx="70">
                  <c:v>0.63366299999999998</c:v>
                </c:pt>
                <c:pt idx="71">
                  <c:v>0.63861400000000001</c:v>
                </c:pt>
                <c:pt idx="72">
                  <c:v>0.66336600000000001</c:v>
                </c:pt>
                <c:pt idx="73">
                  <c:v>0.66336600000000001</c:v>
                </c:pt>
                <c:pt idx="74">
                  <c:v>0.66336600000000001</c:v>
                </c:pt>
                <c:pt idx="75">
                  <c:v>0.66336600000000001</c:v>
                </c:pt>
                <c:pt idx="76">
                  <c:v>0.68811900000000004</c:v>
                </c:pt>
                <c:pt idx="77">
                  <c:v>0.70792100000000002</c:v>
                </c:pt>
                <c:pt idx="78">
                  <c:v>0.70792100000000002</c:v>
                </c:pt>
                <c:pt idx="79">
                  <c:v>0.74257399999999996</c:v>
                </c:pt>
                <c:pt idx="80">
                  <c:v>0.74257399999999996</c:v>
                </c:pt>
                <c:pt idx="81">
                  <c:v>0.74257399999999996</c:v>
                </c:pt>
                <c:pt idx="82">
                  <c:v>0.74257399999999996</c:v>
                </c:pt>
                <c:pt idx="83">
                  <c:v>0.752475</c:v>
                </c:pt>
                <c:pt idx="84">
                  <c:v>0.75742600000000004</c:v>
                </c:pt>
                <c:pt idx="85">
                  <c:v>0.76732699999999998</c:v>
                </c:pt>
                <c:pt idx="86">
                  <c:v>0.76732699999999998</c:v>
                </c:pt>
                <c:pt idx="87">
                  <c:v>0.77227699999999999</c:v>
                </c:pt>
                <c:pt idx="88">
                  <c:v>0.78712899999999997</c:v>
                </c:pt>
                <c:pt idx="89">
                  <c:v>0.80198000000000003</c:v>
                </c:pt>
                <c:pt idx="90">
                  <c:v>0.80198000000000003</c:v>
                </c:pt>
                <c:pt idx="91">
                  <c:v>0.82178200000000001</c:v>
                </c:pt>
                <c:pt idx="92">
                  <c:v>0.83663399999999999</c:v>
                </c:pt>
                <c:pt idx="93">
                  <c:v>0.84653500000000004</c:v>
                </c:pt>
                <c:pt idx="94">
                  <c:v>0.86633700000000002</c:v>
                </c:pt>
                <c:pt idx="95">
                  <c:v>0.88613900000000001</c:v>
                </c:pt>
                <c:pt idx="96">
                  <c:v>0.89108900000000002</c:v>
                </c:pt>
                <c:pt idx="97">
                  <c:v>0.89603999999999995</c:v>
                </c:pt>
                <c:pt idx="98">
                  <c:v>0.92574299999999998</c:v>
                </c:pt>
                <c:pt idx="99">
                  <c:v>0.95544600000000002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FF7-4F40-B97A-AC67D7656838}"/>
            </c:ext>
          </c:extLst>
        </c:ser>
        <c:ser>
          <c:idx val="1"/>
          <c:order val="1"/>
          <c:tx>
            <c:v>Model 2</c:v>
          </c:tx>
          <c:spPr>
            <a:ln w="19050" cap="rnd">
              <a:solidFill>
                <a:schemeClr val="bg1">
                  <a:lumMod val="50000"/>
                </a:schemeClr>
              </a:solidFill>
              <a:prstDash val="dash"/>
              <a:round/>
            </a:ln>
            <a:effectLst/>
          </c:spPr>
          <c:marker>
            <c:symbol val="diamond"/>
            <c:size val="3"/>
            <c:spPr>
              <a:noFill/>
              <a:ln w="9525">
                <a:solidFill>
                  <a:schemeClr val="bg1">
                    <a:lumMod val="50000"/>
                  </a:schemeClr>
                </a:solidFill>
                <a:prstDash val="solid"/>
              </a:ln>
              <a:effectLst/>
            </c:spPr>
          </c:marker>
          <c:xVal>
            <c:numRef>
              <c:f>'heuristics FN-FP'!$B$2:$B$101</c:f>
              <c:numCache>
                <c:formatCode>General</c:formatCode>
                <c:ptCount val="100"/>
                <c:pt idx="0">
                  <c:v>1</c:v>
                </c:pt>
                <c:pt idx="1">
                  <c:v>0.48405999999999999</c:v>
                </c:pt>
                <c:pt idx="2">
                  <c:v>0.24412800000000001</c:v>
                </c:pt>
                <c:pt idx="3">
                  <c:v>0.21560399999999999</c:v>
                </c:pt>
                <c:pt idx="4">
                  <c:v>0.20469799999999999</c:v>
                </c:pt>
                <c:pt idx="5">
                  <c:v>0.17533599999999999</c:v>
                </c:pt>
                <c:pt idx="6">
                  <c:v>0.169463</c:v>
                </c:pt>
                <c:pt idx="7">
                  <c:v>0.16023499999999999</c:v>
                </c:pt>
                <c:pt idx="8">
                  <c:v>0.157718</c:v>
                </c:pt>
                <c:pt idx="9">
                  <c:v>0.157718</c:v>
                </c:pt>
                <c:pt idx="10">
                  <c:v>0.15687899999999999</c:v>
                </c:pt>
                <c:pt idx="11">
                  <c:v>0.14094000000000001</c:v>
                </c:pt>
                <c:pt idx="12">
                  <c:v>0.14094000000000001</c:v>
                </c:pt>
                <c:pt idx="13">
                  <c:v>0.13842299999999999</c:v>
                </c:pt>
                <c:pt idx="14">
                  <c:v>0.13758400000000001</c:v>
                </c:pt>
                <c:pt idx="15">
                  <c:v>0.13758400000000001</c:v>
                </c:pt>
                <c:pt idx="16">
                  <c:v>0.13758400000000001</c:v>
                </c:pt>
                <c:pt idx="17">
                  <c:v>0.13758400000000001</c:v>
                </c:pt>
                <c:pt idx="18">
                  <c:v>0.100671</c:v>
                </c:pt>
                <c:pt idx="19">
                  <c:v>0.100671</c:v>
                </c:pt>
                <c:pt idx="20">
                  <c:v>9.8992999999999998E-2</c:v>
                </c:pt>
                <c:pt idx="21">
                  <c:v>6.9630999999999998E-2</c:v>
                </c:pt>
                <c:pt idx="22">
                  <c:v>6.3757999999999995E-2</c:v>
                </c:pt>
                <c:pt idx="23">
                  <c:v>6.3757999999999995E-2</c:v>
                </c:pt>
                <c:pt idx="24">
                  <c:v>6.3757999999999995E-2</c:v>
                </c:pt>
                <c:pt idx="25">
                  <c:v>6.3757999999999995E-2</c:v>
                </c:pt>
                <c:pt idx="26">
                  <c:v>6.2080999999999997E-2</c:v>
                </c:pt>
                <c:pt idx="27">
                  <c:v>6.2080999999999997E-2</c:v>
                </c:pt>
                <c:pt idx="28">
                  <c:v>6.2080999999999997E-2</c:v>
                </c:pt>
                <c:pt idx="29">
                  <c:v>6.2080999999999997E-2</c:v>
                </c:pt>
                <c:pt idx="30">
                  <c:v>3.6074000000000002E-2</c:v>
                </c:pt>
                <c:pt idx="31">
                  <c:v>3.6074000000000002E-2</c:v>
                </c:pt>
                <c:pt idx="32">
                  <c:v>3.6074000000000002E-2</c:v>
                </c:pt>
                <c:pt idx="33">
                  <c:v>3.4396000000000003E-2</c:v>
                </c:pt>
                <c:pt idx="34">
                  <c:v>3.4396000000000003E-2</c:v>
                </c:pt>
                <c:pt idx="35">
                  <c:v>1.9295E-2</c:v>
                </c:pt>
                <c:pt idx="36">
                  <c:v>1.9295E-2</c:v>
                </c:pt>
                <c:pt idx="37">
                  <c:v>1.7617000000000001E-2</c:v>
                </c:pt>
                <c:pt idx="38">
                  <c:v>1.6778999999999999E-2</c:v>
                </c:pt>
                <c:pt idx="39">
                  <c:v>1.6778999999999999E-2</c:v>
                </c:pt>
                <c:pt idx="40">
                  <c:v>1.6778999999999999E-2</c:v>
                </c:pt>
                <c:pt idx="41">
                  <c:v>1.6778999999999999E-2</c:v>
                </c:pt>
                <c:pt idx="42">
                  <c:v>1.6778999999999999E-2</c:v>
                </c:pt>
                <c:pt idx="43">
                  <c:v>1.6778999999999999E-2</c:v>
                </c:pt>
                <c:pt idx="44">
                  <c:v>1.6778999999999999E-2</c:v>
                </c:pt>
                <c:pt idx="45">
                  <c:v>1.5939999999999999E-2</c:v>
                </c:pt>
                <c:pt idx="46">
                  <c:v>1.5939999999999999E-2</c:v>
                </c:pt>
                <c:pt idx="47">
                  <c:v>1.3422999999999999E-2</c:v>
                </c:pt>
                <c:pt idx="48">
                  <c:v>1.3422999999999999E-2</c:v>
                </c:pt>
                <c:pt idx="49">
                  <c:v>1.3422999999999999E-2</c:v>
                </c:pt>
                <c:pt idx="50">
                  <c:v>1.2584E-2</c:v>
                </c:pt>
                <c:pt idx="51">
                  <c:v>1.2584E-2</c:v>
                </c:pt>
                <c:pt idx="52">
                  <c:v>1.1745E-2</c:v>
                </c:pt>
                <c:pt idx="53">
                  <c:v>1.1745E-2</c:v>
                </c:pt>
                <c:pt idx="54">
                  <c:v>1.1745E-2</c:v>
                </c:pt>
                <c:pt idx="55">
                  <c:v>1.1745E-2</c:v>
                </c:pt>
                <c:pt idx="56">
                  <c:v>1.1745E-2</c:v>
                </c:pt>
                <c:pt idx="57">
                  <c:v>1.1745E-2</c:v>
                </c:pt>
                <c:pt idx="58">
                  <c:v>1.0906000000000001E-2</c:v>
                </c:pt>
                <c:pt idx="59">
                  <c:v>1.0067E-2</c:v>
                </c:pt>
                <c:pt idx="60">
                  <c:v>1.0067E-2</c:v>
                </c:pt>
                <c:pt idx="61">
                  <c:v>1.0067E-2</c:v>
                </c:pt>
                <c:pt idx="62">
                  <c:v>1.0067E-2</c:v>
                </c:pt>
                <c:pt idx="63">
                  <c:v>9.2280000000000001E-3</c:v>
                </c:pt>
                <c:pt idx="64">
                  <c:v>9.2280000000000001E-3</c:v>
                </c:pt>
                <c:pt idx="65">
                  <c:v>6.711E-3</c:v>
                </c:pt>
                <c:pt idx="66">
                  <c:v>6.711E-3</c:v>
                </c:pt>
                <c:pt idx="67">
                  <c:v>6.711E-3</c:v>
                </c:pt>
                <c:pt idx="68">
                  <c:v>6.711E-3</c:v>
                </c:pt>
                <c:pt idx="69">
                  <c:v>5.0340000000000003E-3</c:v>
                </c:pt>
                <c:pt idx="70">
                  <c:v>4.1949999999999999E-3</c:v>
                </c:pt>
                <c:pt idx="71">
                  <c:v>4.1949999999999999E-3</c:v>
                </c:pt>
                <c:pt idx="72">
                  <c:v>4.1949999999999999E-3</c:v>
                </c:pt>
                <c:pt idx="73">
                  <c:v>4.1949999999999999E-3</c:v>
                </c:pt>
                <c:pt idx="74">
                  <c:v>4.1949999999999999E-3</c:v>
                </c:pt>
                <c:pt idx="75">
                  <c:v>2.5170000000000001E-3</c:v>
                </c:pt>
                <c:pt idx="76">
                  <c:v>2.5170000000000001E-3</c:v>
                </c:pt>
                <c:pt idx="77">
                  <c:v>2.5170000000000001E-3</c:v>
                </c:pt>
                <c:pt idx="78">
                  <c:v>2.5170000000000001E-3</c:v>
                </c:pt>
                <c:pt idx="79">
                  <c:v>2.5170000000000001E-3</c:v>
                </c:pt>
                <c:pt idx="80">
                  <c:v>2.5170000000000001E-3</c:v>
                </c:pt>
                <c:pt idx="81">
                  <c:v>2.5170000000000001E-3</c:v>
                </c:pt>
                <c:pt idx="82">
                  <c:v>2.5170000000000001E-3</c:v>
                </c:pt>
                <c:pt idx="83">
                  <c:v>2.5170000000000001E-3</c:v>
                </c:pt>
                <c:pt idx="84">
                  <c:v>2.5170000000000001E-3</c:v>
                </c:pt>
                <c:pt idx="85">
                  <c:v>2.5170000000000001E-3</c:v>
                </c:pt>
                <c:pt idx="86">
                  <c:v>2.5170000000000001E-3</c:v>
                </c:pt>
                <c:pt idx="87">
                  <c:v>2.5170000000000001E-3</c:v>
                </c:pt>
                <c:pt idx="88">
                  <c:v>2.5170000000000001E-3</c:v>
                </c:pt>
                <c:pt idx="89">
                  <c:v>2.5170000000000001E-3</c:v>
                </c:pt>
                <c:pt idx="90">
                  <c:v>2.5170000000000001E-3</c:v>
                </c:pt>
                <c:pt idx="91">
                  <c:v>2.5170000000000001E-3</c:v>
                </c:pt>
                <c:pt idx="92">
                  <c:v>2.5170000000000001E-3</c:v>
                </c:pt>
                <c:pt idx="93">
                  <c:v>2.5170000000000001E-3</c:v>
                </c:pt>
                <c:pt idx="94">
                  <c:v>2.5170000000000001E-3</c:v>
                </c:pt>
                <c:pt idx="95">
                  <c:v>2.5170000000000001E-3</c:v>
                </c:pt>
                <c:pt idx="96">
                  <c:v>2.5170000000000001E-3</c:v>
                </c:pt>
                <c:pt idx="97">
                  <c:v>2.5170000000000001E-3</c:v>
                </c:pt>
                <c:pt idx="98">
                  <c:v>2.5170000000000001E-3</c:v>
                </c:pt>
                <c:pt idx="99">
                  <c:v>0</c:v>
                </c:pt>
              </c:numCache>
            </c:numRef>
          </c:xVal>
          <c:yVal>
            <c:numRef>
              <c:f>'heuristics FN-FP'!$C$2:$C$101</c:f>
              <c:numCache>
                <c:formatCode>General</c:formatCode>
                <c:ptCount val="100"/>
                <c:pt idx="0">
                  <c:v>0</c:v>
                </c:pt>
                <c:pt idx="1">
                  <c:v>7.0000000000000007E-2</c:v>
                </c:pt>
                <c:pt idx="2">
                  <c:v>0.1</c:v>
                </c:pt>
                <c:pt idx="3">
                  <c:v>0.11</c:v>
                </c:pt>
                <c:pt idx="4">
                  <c:v>0.125</c:v>
                </c:pt>
                <c:pt idx="5">
                  <c:v>0.125</c:v>
                </c:pt>
                <c:pt idx="6">
                  <c:v>0.125</c:v>
                </c:pt>
                <c:pt idx="7">
                  <c:v>0.125</c:v>
                </c:pt>
                <c:pt idx="8">
                  <c:v>0.13</c:v>
                </c:pt>
                <c:pt idx="9">
                  <c:v>0.13</c:v>
                </c:pt>
                <c:pt idx="10">
                  <c:v>0.13</c:v>
                </c:pt>
                <c:pt idx="11">
                  <c:v>0.13</c:v>
                </c:pt>
                <c:pt idx="12">
                  <c:v>0.13</c:v>
                </c:pt>
                <c:pt idx="13">
                  <c:v>0.13</c:v>
                </c:pt>
                <c:pt idx="14">
                  <c:v>0.13</c:v>
                </c:pt>
                <c:pt idx="15">
                  <c:v>0.13</c:v>
                </c:pt>
                <c:pt idx="16">
                  <c:v>0.13</c:v>
                </c:pt>
                <c:pt idx="17">
                  <c:v>0.13</c:v>
                </c:pt>
                <c:pt idx="18">
                  <c:v>0.14000000000000001</c:v>
                </c:pt>
                <c:pt idx="19">
                  <c:v>0.15</c:v>
                </c:pt>
                <c:pt idx="20">
                  <c:v>0.15</c:v>
                </c:pt>
                <c:pt idx="21">
                  <c:v>0.18</c:v>
                </c:pt>
                <c:pt idx="22">
                  <c:v>0.18</c:v>
                </c:pt>
                <c:pt idx="23">
                  <c:v>0.18</c:v>
                </c:pt>
                <c:pt idx="24">
                  <c:v>0.18</c:v>
                </c:pt>
                <c:pt idx="25">
                  <c:v>0.18</c:v>
                </c:pt>
                <c:pt idx="26">
                  <c:v>0.18</c:v>
                </c:pt>
                <c:pt idx="27">
                  <c:v>0.18</c:v>
                </c:pt>
                <c:pt idx="28">
                  <c:v>0.18</c:v>
                </c:pt>
                <c:pt idx="29">
                  <c:v>0.18</c:v>
                </c:pt>
                <c:pt idx="30">
                  <c:v>0.2</c:v>
                </c:pt>
                <c:pt idx="31">
                  <c:v>0.2</c:v>
                </c:pt>
                <c:pt idx="32">
                  <c:v>0.2</c:v>
                </c:pt>
                <c:pt idx="33">
                  <c:v>0.2</c:v>
                </c:pt>
                <c:pt idx="34">
                  <c:v>0.2</c:v>
                </c:pt>
                <c:pt idx="35">
                  <c:v>0.21782199999999999</c:v>
                </c:pt>
                <c:pt idx="36">
                  <c:v>0.21782199999999999</c:v>
                </c:pt>
                <c:pt idx="37">
                  <c:v>0.24257400000000001</c:v>
                </c:pt>
                <c:pt idx="38">
                  <c:v>0.24257400000000001</c:v>
                </c:pt>
                <c:pt idx="39">
                  <c:v>0.24257400000000001</c:v>
                </c:pt>
                <c:pt idx="40">
                  <c:v>0.252475</c:v>
                </c:pt>
                <c:pt idx="41">
                  <c:v>0.252475</c:v>
                </c:pt>
                <c:pt idx="42">
                  <c:v>0.29207899999999998</c:v>
                </c:pt>
                <c:pt idx="43">
                  <c:v>0.29207899999999998</c:v>
                </c:pt>
                <c:pt idx="44">
                  <c:v>0.29207899999999998</c:v>
                </c:pt>
                <c:pt idx="45">
                  <c:v>0.29207899999999998</c:v>
                </c:pt>
                <c:pt idx="46">
                  <c:v>0.29207899999999998</c:v>
                </c:pt>
                <c:pt idx="47">
                  <c:v>0.33168300000000001</c:v>
                </c:pt>
                <c:pt idx="48">
                  <c:v>0.33168300000000001</c:v>
                </c:pt>
                <c:pt idx="49">
                  <c:v>0.33168300000000001</c:v>
                </c:pt>
                <c:pt idx="50">
                  <c:v>0.33168300000000001</c:v>
                </c:pt>
                <c:pt idx="51">
                  <c:v>0.33168300000000001</c:v>
                </c:pt>
                <c:pt idx="52">
                  <c:v>0.33168300000000001</c:v>
                </c:pt>
                <c:pt idx="53">
                  <c:v>0.33168300000000001</c:v>
                </c:pt>
                <c:pt idx="54">
                  <c:v>0.33168300000000001</c:v>
                </c:pt>
                <c:pt idx="55">
                  <c:v>0.33663399999999999</c:v>
                </c:pt>
                <c:pt idx="56">
                  <c:v>0.33663399999999999</c:v>
                </c:pt>
                <c:pt idx="57">
                  <c:v>0.33663399999999999</c:v>
                </c:pt>
                <c:pt idx="58">
                  <c:v>0.34653499999999998</c:v>
                </c:pt>
                <c:pt idx="59">
                  <c:v>0.35148499999999999</c:v>
                </c:pt>
                <c:pt idx="60">
                  <c:v>0.35643599999999998</c:v>
                </c:pt>
                <c:pt idx="61">
                  <c:v>0.35643599999999998</c:v>
                </c:pt>
                <c:pt idx="62">
                  <c:v>0.35643599999999998</c:v>
                </c:pt>
                <c:pt idx="63">
                  <c:v>0.37128699999999998</c:v>
                </c:pt>
                <c:pt idx="64">
                  <c:v>0.37128699999999998</c:v>
                </c:pt>
                <c:pt idx="65">
                  <c:v>0.37623800000000002</c:v>
                </c:pt>
                <c:pt idx="66">
                  <c:v>0.37623800000000002</c:v>
                </c:pt>
                <c:pt idx="67">
                  <c:v>0.39108900000000002</c:v>
                </c:pt>
                <c:pt idx="68">
                  <c:v>0.39604</c:v>
                </c:pt>
                <c:pt idx="69">
                  <c:v>0.41584199999999999</c:v>
                </c:pt>
                <c:pt idx="70">
                  <c:v>0.41584199999999999</c:v>
                </c:pt>
                <c:pt idx="71">
                  <c:v>0.42574299999999998</c:v>
                </c:pt>
                <c:pt idx="72">
                  <c:v>0.44059399999999999</c:v>
                </c:pt>
                <c:pt idx="73">
                  <c:v>0.475248</c:v>
                </c:pt>
                <c:pt idx="74">
                  <c:v>0.475248</c:v>
                </c:pt>
                <c:pt idx="75">
                  <c:v>0.51980199999999999</c:v>
                </c:pt>
                <c:pt idx="76">
                  <c:v>0.51980199999999999</c:v>
                </c:pt>
                <c:pt idx="77">
                  <c:v>0.51980199999999999</c:v>
                </c:pt>
                <c:pt idx="78">
                  <c:v>0.53960399999999997</c:v>
                </c:pt>
                <c:pt idx="79">
                  <c:v>0.54950500000000002</c:v>
                </c:pt>
                <c:pt idx="80">
                  <c:v>0.55445500000000003</c:v>
                </c:pt>
                <c:pt idx="81">
                  <c:v>0.55445500000000003</c:v>
                </c:pt>
                <c:pt idx="82">
                  <c:v>0.58415799999999996</c:v>
                </c:pt>
                <c:pt idx="83">
                  <c:v>0.59901000000000004</c:v>
                </c:pt>
                <c:pt idx="84">
                  <c:v>0.61881200000000003</c:v>
                </c:pt>
                <c:pt idx="85">
                  <c:v>0.61881200000000003</c:v>
                </c:pt>
                <c:pt idx="86">
                  <c:v>0.62871299999999997</c:v>
                </c:pt>
                <c:pt idx="87">
                  <c:v>0.63861400000000001</c:v>
                </c:pt>
                <c:pt idx="88">
                  <c:v>0.66336600000000001</c:v>
                </c:pt>
                <c:pt idx="89">
                  <c:v>0.67821799999999999</c:v>
                </c:pt>
                <c:pt idx="90">
                  <c:v>0.70296999999999998</c:v>
                </c:pt>
                <c:pt idx="91">
                  <c:v>0.72277199999999997</c:v>
                </c:pt>
                <c:pt idx="92">
                  <c:v>0.73267300000000002</c:v>
                </c:pt>
                <c:pt idx="93">
                  <c:v>0.752475</c:v>
                </c:pt>
                <c:pt idx="94">
                  <c:v>0.80693099999999995</c:v>
                </c:pt>
                <c:pt idx="95">
                  <c:v>0.82673300000000005</c:v>
                </c:pt>
                <c:pt idx="96">
                  <c:v>0.86633700000000002</c:v>
                </c:pt>
                <c:pt idx="97">
                  <c:v>0.88118799999999997</c:v>
                </c:pt>
                <c:pt idx="98">
                  <c:v>0.93069299999999999</c:v>
                </c:pt>
                <c:pt idx="99">
                  <c:v>0.94059400000000004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FF7-4F40-B97A-AC67D76568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7340096"/>
        <c:axId val="547338456"/>
      </c:scatterChart>
      <c:valAx>
        <c:axId val="547340096"/>
        <c:scaling>
          <c:orientation val="minMax"/>
          <c:max val="0.1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False Positive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338456"/>
        <c:crosses val="autoZero"/>
        <c:crossBetween val="midCat"/>
        <c:majorUnit val="1.0000000000000002E-2"/>
      </c:valAx>
      <c:valAx>
        <c:axId val="547338456"/>
        <c:scaling>
          <c:orientation val="maxMin"/>
          <c:max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False Negative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34009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1"/>
          <c:order val="0"/>
          <c:tx>
            <c:v>Model1</c:v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'heuristics PR'!$C$2:$C$101</c:f>
              <c:numCache>
                <c:formatCode>General</c:formatCode>
                <c:ptCount val="100"/>
                <c:pt idx="0">
                  <c:v>1</c:v>
                </c:pt>
                <c:pt idx="1">
                  <c:v>0.99009899999999995</c:v>
                </c:pt>
                <c:pt idx="2">
                  <c:v>0.98019800000000001</c:v>
                </c:pt>
                <c:pt idx="3">
                  <c:v>0.98019800000000001</c:v>
                </c:pt>
                <c:pt idx="4">
                  <c:v>0.98019800000000001</c:v>
                </c:pt>
                <c:pt idx="5">
                  <c:v>0.96534699999999996</c:v>
                </c:pt>
                <c:pt idx="6">
                  <c:v>0.96534699999999996</c:v>
                </c:pt>
                <c:pt idx="7">
                  <c:v>0.96534699999999996</c:v>
                </c:pt>
                <c:pt idx="8">
                  <c:v>0.96534699999999996</c:v>
                </c:pt>
                <c:pt idx="9">
                  <c:v>0.96534699999999996</c:v>
                </c:pt>
                <c:pt idx="10">
                  <c:v>0.96534699999999996</c:v>
                </c:pt>
                <c:pt idx="11">
                  <c:v>0.96039600000000003</c:v>
                </c:pt>
                <c:pt idx="12">
                  <c:v>0.96039600000000003</c:v>
                </c:pt>
                <c:pt idx="13">
                  <c:v>0.96039600000000003</c:v>
                </c:pt>
                <c:pt idx="14">
                  <c:v>0.96039600000000003</c:v>
                </c:pt>
                <c:pt idx="15">
                  <c:v>0.96039600000000003</c:v>
                </c:pt>
                <c:pt idx="16">
                  <c:v>0.96039600000000003</c:v>
                </c:pt>
                <c:pt idx="17">
                  <c:v>0.96039600000000003</c:v>
                </c:pt>
                <c:pt idx="18">
                  <c:v>0.93069299999999999</c:v>
                </c:pt>
                <c:pt idx="19">
                  <c:v>0.92574299999999998</c:v>
                </c:pt>
                <c:pt idx="20">
                  <c:v>0.92574299999999998</c:v>
                </c:pt>
                <c:pt idx="21">
                  <c:v>0.91584200000000004</c:v>
                </c:pt>
                <c:pt idx="22">
                  <c:v>0.91584200000000004</c:v>
                </c:pt>
                <c:pt idx="23">
                  <c:v>0.91584200000000004</c:v>
                </c:pt>
                <c:pt idx="24">
                  <c:v>0.91584200000000004</c:v>
                </c:pt>
                <c:pt idx="25">
                  <c:v>0.91584200000000004</c:v>
                </c:pt>
                <c:pt idx="26">
                  <c:v>0.91584200000000004</c:v>
                </c:pt>
                <c:pt idx="27">
                  <c:v>0.91584200000000004</c:v>
                </c:pt>
                <c:pt idx="28">
                  <c:v>0.91584200000000004</c:v>
                </c:pt>
                <c:pt idx="29">
                  <c:v>0.91584200000000004</c:v>
                </c:pt>
                <c:pt idx="30">
                  <c:v>0.86633700000000002</c:v>
                </c:pt>
                <c:pt idx="31">
                  <c:v>0.86633700000000002</c:v>
                </c:pt>
                <c:pt idx="32">
                  <c:v>0.86633700000000002</c:v>
                </c:pt>
                <c:pt idx="33">
                  <c:v>0.86633700000000002</c:v>
                </c:pt>
                <c:pt idx="34">
                  <c:v>0.86633700000000002</c:v>
                </c:pt>
                <c:pt idx="35">
                  <c:v>0.78217800000000004</c:v>
                </c:pt>
                <c:pt idx="36">
                  <c:v>0.78217800000000004</c:v>
                </c:pt>
                <c:pt idx="37">
                  <c:v>0.75742600000000004</c:v>
                </c:pt>
                <c:pt idx="38">
                  <c:v>0.75742600000000004</c:v>
                </c:pt>
                <c:pt idx="39">
                  <c:v>0.75742600000000004</c:v>
                </c:pt>
                <c:pt idx="40">
                  <c:v>0.747525</c:v>
                </c:pt>
                <c:pt idx="41">
                  <c:v>0.747525</c:v>
                </c:pt>
                <c:pt idx="42">
                  <c:v>0.70792100000000002</c:v>
                </c:pt>
                <c:pt idx="43">
                  <c:v>0.70792100000000002</c:v>
                </c:pt>
                <c:pt idx="44">
                  <c:v>0.70792100000000002</c:v>
                </c:pt>
                <c:pt idx="45">
                  <c:v>0.70792100000000002</c:v>
                </c:pt>
                <c:pt idx="46">
                  <c:v>0.70792100000000002</c:v>
                </c:pt>
                <c:pt idx="47">
                  <c:v>0.66831700000000005</c:v>
                </c:pt>
                <c:pt idx="48">
                  <c:v>0.66831700000000005</c:v>
                </c:pt>
                <c:pt idx="49">
                  <c:v>0.66831700000000005</c:v>
                </c:pt>
                <c:pt idx="50">
                  <c:v>0.66831700000000005</c:v>
                </c:pt>
                <c:pt idx="51">
                  <c:v>0.66831700000000005</c:v>
                </c:pt>
                <c:pt idx="52">
                  <c:v>0.66831700000000005</c:v>
                </c:pt>
                <c:pt idx="53">
                  <c:v>0.66831700000000005</c:v>
                </c:pt>
                <c:pt idx="54">
                  <c:v>0.66831700000000005</c:v>
                </c:pt>
                <c:pt idx="55">
                  <c:v>0.66336600000000001</c:v>
                </c:pt>
                <c:pt idx="56">
                  <c:v>0.66336600000000001</c:v>
                </c:pt>
                <c:pt idx="57">
                  <c:v>0.66336600000000001</c:v>
                </c:pt>
                <c:pt idx="58">
                  <c:v>0.65346499999999996</c:v>
                </c:pt>
                <c:pt idx="59">
                  <c:v>0.64851499999999995</c:v>
                </c:pt>
                <c:pt idx="60">
                  <c:v>0.64356400000000002</c:v>
                </c:pt>
                <c:pt idx="61">
                  <c:v>0.64356400000000002</c:v>
                </c:pt>
                <c:pt idx="62">
                  <c:v>0.64356400000000002</c:v>
                </c:pt>
                <c:pt idx="63">
                  <c:v>0.62871299999999997</c:v>
                </c:pt>
                <c:pt idx="64">
                  <c:v>0.62871299999999997</c:v>
                </c:pt>
                <c:pt idx="65">
                  <c:v>0.62376200000000004</c:v>
                </c:pt>
                <c:pt idx="66">
                  <c:v>0.62376200000000004</c:v>
                </c:pt>
                <c:pt idx="67">
                  <c:v>0.60891099999999998</c:v>
                </c:pt>
                <c:pt idx="68">
                  <c:v>0.60396000000000005</c:v>
                </c:pt>
                <c:pt idx="69">
                  <c:v>0.58415799999999996</c:v>
                </c:pt>
                <c:pt idx="70">
                  <c:v>0.58415799999999996</c:v>
                </c:pt>
                <c:pt idx="71">
                  <c:v>0.57425700000000002</c:v>
                </c:pt>
                <c:pt idx="72">
                  <c:v>0.55940599999999996</c:v>
                </c:pt>
                <c:pt idx="73">
                  <c:v>0.524752</c:v>
                </c:pt>
                <c:pt idx="74">
                  <c:v>0.524752</c:v>
                </c:pt>
                <c:pt idx="75">
                  <c:v>0.48019800000000001</c:v>
                </c:pt>
                <c:pt idx="76">
                  <c:v>0.48019800000000001</c:v>
                </c:pt>
                <c:pt idx="77">
                  <c:v>0.48019800000000001</c:v>
                </c:pt>
                <c:pt idx="78">
                  <c:v>0.46039600000000003</c:v>
                </c:pt>
                <c:pt idx="79">
                  <c:v>0.45049499999999998</c:v>
                </c:pt>
                <c:pt idx="80">
                  <c:v>0.44554500000000002</c:v>
                </c:pt>
                <c:pt idx="81">
                  <c:v>0.44554500000000002</c:v>
                </c:pt>
                <c:pt idx="82">
                  <c:v>0.41584199999999999</c:v>
                </c:pt>
                <c:pt idx="83">
                  <c:v>0.40099000000000001</c:v>
                </c:pt>
                <c:pt idx="84">
                  <c:v>0.38118800000000003</c:v>
                </c:pt>
                <c:pt idx="85">
                  <c:v>0.38118800000000003</c:v>
                </c:pt>
                <c:pt idx="86">
                  <c:v>0.37128699999999998</c:v>
                </c:pt>
                <c:pt idx="87">
                  <c:v>0.36138599999999999</c:v>
                </c:pt>
                <c:pt idx="88">
                  <c:v>0.33663399999999999</c:v>
                </c:pt>
                <c:pt idx="89">
                  <c:v>0.32178200000000001</c:v>
                </c:pt>
                <c:pt idx="90">
                  <c:v>0.29703000000000002</c:v>
                </c:pt>
                <c:pt idx="91">
                  <c:v>0.27722799999999997</c:v>
                </c:pt>
                <c:pt idx="92">
                  <c:v>0.26732699999999998</c:v>
                </c:pt>
                <c:pt idx="93">
                  <c:v>0.247525</c:v>
                </c:pt>
                <c:pt idx="94">
                  <c:v>0.19306899999999999</c:v>
                </c:pt>
                <c:pt idx="95">
                  <c:v>0.173267</c:v>
                </c:pt>
                <c:pt idx="96">
                  <c:v>0.133663</c:v>
                </c:pt>
                <c:pt idx="97">
                  <c:v>0.118812</c:v>
                </c:pt>
                <c:pt idx="98">
                  <c:v>6.9306999999999994E-2</c:v>
                </c:pt>
                <c:pt idx="99">
                  <c:v>5.9406E-2</c:v>
                </c:pt>
              </c:numCache>
            </c:numRef>
          </c:xVal>
          <c:yVal>
            <c:numRef>
              <c:f>'heuristics PR'!$B$2:$B$101</c:f>
              <c:numCache>
                <c:formatCode>General</c:formatCode>
                <c:ptCount val="100"/>
                <c:pt idx="0">
                  <c:v>0.14490700000000001</c:v>
                </c:pt>
                <c:pt idx="1">
                  <c:v>0.25740000000000002</c:v>
                </c:pt>
                <c:pt idx="2">
                  <c:v>0.40490799999999999</c:v>
                </c:pt>
                <c:pt idx="3">
                  <c:v>0.43516500000000002</c:v>
                </c:pt>
                <c:pt idx="4">
                  <c:v>0.44796399999999997</c:v>
                </c:pt>
                <c:pt idx="5">
                  <c:v>0.48267300000000002</c:v>
                </c:pt>
                <c:pt idx="6">
                  <c:v>0.49118400000000001</c:v>
                </c:pt>
                <c:pt idx="7">
                  <c:v>0.50518099999999999</c:v>
                </c:pt>
                <c:pt idx="8">
                  <c:v>0.50913799999999998</c:v>
                </c:pt>
                <c:pt idx="9">
                  <c:v>0.50913799999999998</c:v>
                </c:pt>
                <c:pt idx="10">
                  <c:v>0.51047100000000001</c:v>
                </c:pt>
                <c:pt idx="11">
                  <c:v>0.53591200000000005</c:v>
                </c:pt>
                <c:pt idx="12">
                  <c:v>0.53591200000000005</c:v>
                </c:pt>
                <c:pt idx="13">
                  <c:v>0.54039000000000004</c:v>
                </c:pt>
                <c:pt idx="14">
                  <c:v>0.54189900000000002</c:v>
                </c:pt>
                <c:pt idx="15">
                  <c:v>0.54189900000000002</c:v>
                </c:pt>
                <c:pt idx="16">
                  <c:v>0.54189900000000002</c:v>
                </c:pt>
                <c:pt idx="17">
                  <c:v>0.54189900000000002</c:v>
                </c:pt>
                <c:pt idx="18">
                  <c:v>0.61038999999999999</c:v>
                </c:pt>
                <c:pt idx="19">
                  <c:v>0.60912100000000002</c:v>
                </c:pt>
                <c:pt idx="20">
                  <c:v>0.61311499999999997</c:v>
                </c:pt>
                <c:pt idx="21">
                  <c:v>0.690299</c:v>
                </c:pt>
                <c:pt idx="22">
                  <c:v>0.708812</c:v>
                </c:pt>
                <c:pt idx="23">
                  <c:v>0.708812</c:v>
                </c:pt>
                <c:pt idx="24">
                  <c:v>0.708812</c:v>
                </c:pt>
                <c:pt idx="25">
                  <c:v>0.708812</c:v>
                </c:pt>
                <c:pt idx="26">
                  <c:v>0.71428599999999998</c:v>
                </c:pt>
                <c:pt idx="27">
                  <c:v>0.71428599999999998</c:v>
                </c:pt>
                <c:pt idx="28">
                  <c:v>0.71428599999999998</c:v>
                </c:pt>
                <c:pt idx="29">
                  <c:v>0.71428599999999998</c:v>
                </c:pt>
                <c:pt idx="30">
                  <c:v>0.80275200000000002</c:v>
                </c:pt>
                <c:pt idx="31">
                  <c:v>0.80275200000000002</c:v>
                </c:pt>
                <c:pt idx="32">
                  <c:v>0.80275200000000002</c:v>
                </c:pt>
                <c:pt idx="33">
                  <c:v>0.81018500000000004</c:v>
                </c:pt>
                <c:pt idx="34">
                  <c:v>0.81018500000000004</c:v>
                </c:pt>
                <c:pt idx="35">
                  <c:v>0.87292800000000004</c:v>
                </c:pt>
                <c:pt idx="36">
                  <c:v>0.87292800000000004</c:v>
                </c:pt>
                <c:pt idx="37">
                  <c:v>0.87931000000000004</c:v>
                </c:pt>
                <c:pt idx="38">
                  <c:v>0.88439299999999998</c:v>
                </c:pt>
                <c:pt idx="39">
                  <c:v>0.88439299999999998</c:v>
                </c:pt>
                <c:pt idx="40">
                  <c:v>0.88304099999999996</c:v>
                </c:pt>
                <c:pt idx="41">
                  <c:v>0.88304099999999996</c:v>
                </c:pt>
                <c:pt idx="42">
                  <c:v>0.877301</c:v>
                </c:pt>
                <c:pt idx="43">
                  <c:v>0.877301</c:v>
                </c:pt>
                <c:pt idx="44">
                  <c:v>0.877301</c:v>
                </c:pt>
                <c:pt idx="45">
                  <c:v>0.88271599999999995</c:v>
                </c:pt>
                <c:pt idx="46">
                  <c:v>0.88271599999999995</c:v>
                </c:pt>
                <c:pt idx="47">
                  <c:v>0.89403999999999995</c:v>
                </c:pt>
                <c:pt idx="48">
                  <c:v>0.89403999999999995</c:v>
                </c:pt>
                <c:pt idx="49">
                  <c:v>0.89403999999999995</c:v>
                </c:pt>
                <c:pt idx="50">
                  <c:v>0.9</c:v>
                </c:pt>
                <c:pt idx="51">
                  <c:v>0.9</c:v>
                </c:pt>
                <c:pt idx="52">
                  <c:v>0.90603999999999996</c:v>
                </c:pt>
                <c:pt idx="53">
                  <c:v>0.90603999999999996</c:v>
                </c:pt>
                <c:pt idx="54">
                  <c:v>0.90603999999999996</c:v>
                </c:pt>
                <c:pt idx="55">
                  <c:v>0.90540500000000002</c:v>
                </c:pt>
                <c:pt idx="56">
                  <c:v>0.90540500000000002</c:v>
                </c:pt>
                <c:pt idx="57">
                  <c:v>0.90540500000000002</c:v>
                </c:pt>
                <c:pt idx="58">
                  <c:v>0.91034499999999996</c:v>
                </c:pt>
                <c:pt idx="59">
                  <c:v>0.91608400000000001</c:v>
                </c:pt>
                <c:pt idx="60">
                  <c:v>0.915493</c:v>
                </c:pt>
                <c:pt idx="61">
                  <c:v>0.915493</c:v>
                </c:pt>
                <c:pt idx="62">
                  <c:v>0.915493</c:v>
                </c:pt>
                <c:pt idx="63">
                  <c:v>0.92029000000000005</c:v>
                </c:pt>
                <c:pt idx="64">
                  <c:v>0.92029000000000005</c:v>
                </c:pt>
                <c:pt idx="65">
                  <c:v>0.940299</c:v>
                </c:pt>
                <c:pt idx="66">
                  <c:v>0.940299</c:v>
                </c:pt>
                <c:pt idx="67">
                  <c:v>0.93893099999999996</c:v>
                </c:pt>
                <c:pt idx="68">
                  <c:v>0.93846200000000002</c:v>
                </c:pt>
                <c:pt idx="69">
                  <c:v>0.95161300000000004</c:v>
                </c:pt>
                <c:pt idx="70">
                  <c:v>0.95935000000000004</c:v>
                </c:pt>
                <c:pt idx="71">
                  <c:v>0.95867800000000003</c:v>
                </c:pt>
                <c:pt idx="72">
                  <c:v>0.95762700000000001</c:v>
                </c:pt>
                <c:pt idx="73">
                  <c:v>0.954955</c:v>
                </c:pt>
                <c:pt idx="74">
                  <c:v>0.954955</c:v>
                </c:pt>
                <c:pt idx="75">
                  <c:v>0.97</c:v>
                </c:pt>
                <c:pt idx="76">
                  <c:v>0.97</c:v>
                </c:pt>
                <c:pt idx="77">
                  <c:v>0.97</c:v>
                </c:pt>
                <c:pt idx="78">
                  <c:v>0.96875</c:v>
                </c:pt>
                <c:pt idx="79">
                  <c:v>0.96808499999999997</c:v>
                </c:pt>
                <c:pt idx="80">
                  <c:v>0.96774199999999999</c:v>
                </c:pt>
                <c:pt idx="81">
                  <c:v>0.96774199999999999</c:v>
                </c:pt>
                <c:pt idx="82">
                  <c:v>0.96551699999999996</c:v>
                </c:pt>
                <c:pt idx="83">
                  <c:v>0.96428599999999998</c:v>
                </c:pt>
                <c:pt idx="84">
                  <c:v>0.96250000000000002</c:v>
                </c:pt>
                <c:pt idx="85">
                  <c:v>0.96250000000000002</c:v>
                </c:pt>
                <c:pt idx="86">
                  <c:v>0.961538</c:v>
                </c:pt>
                <c:pt idx="87">
                  <c:v>0.96052599999999999</c:v>
                </c:pt>
                <c:pt idx="88">
                  <c:v>0.95774599999999999</c:v>
                </c:pt>
                <c:pt idx="89">
                  <c:v>0.95588200000000001</c:v>
                </c:pt>
                <c:pt idx="90">
                  <c:v>0.95238100000000003</c:v>
                </c:pt>
                <c:pt idx="91">
                  <c:v>0.94915300000000002</c:v>
                </c:pt>
                <c:pt idx="92">
                  <c:v>0.94736799999999999</c:v>
                </c:pt>
                <c:pt idx="93">
                  <c:v>0.94339600000000001</c:v>
                </c:pt>
                <c:pt idx="94">
                  <c:v>0.92857100000000004</c:v>
                </c:pt>
                <c:pt idx="95">
                  <c:v>0.92105300000000001</c:v>
                </c:pt>
                <c:pt idx="96">
                  <c:v>0.9</c:v>
                </c:pt>
                <c:pt idx="97">
                  <c:v>0.88888900000000004</c:v>
                </c:pt>
                <c:pt idx="98">
                  <c:v>0.82352899999999996</c:v>
                </c:pt>
                <c:pt idx="99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B23-40B5-BFA0-991140A3CB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7339768"/>
        <c:axId val="547336816"/>
      </c:scatterChart>
      <c:valAx>
        <c:axId val="54733976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Recall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336816"/>
        <c:crosses val="autoZero"/>
        <c:crossBetween val="midCat"/>
        <c:majorUnit val="0.1"/>
      </c:valAx>
      <c:valAx>
        <c:axId val="54733681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Precision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339768"/>
        <c:crosses val="autoZero"/>
        <c:crossBetween val="midCat"/>
        <c:majorUnit val="0.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00043-13F2-4607-9F24-C5FF3F3B7A04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9C511C-053D-419B-867C-BAB34794C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87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9C511C-053D-419B-867C-BAB34794CDA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05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F105-41E9-467D-ACDA-BFC8B1C959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C735E4-C5C3-40A2-8717-C2B66908D6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98EA5-DD60-400D-BE5D-FE7D26408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B729-A057-4870-AAD1-084F76A352D1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E1AD8-E475-4447-9EE8-26E0EB3C1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23B90F-2CF2-4067-B461-0E728FD82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8EA4A-9DA9-410C-B74A-55C928459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8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819E7-87C2-4B6F-8B66-0B3B951E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95BD44-EB65-4126-8EDC-D88301F323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51BF18-2042-45AF-A099-ECCC39CEF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B729-A057-4870-AAD1-084F76A352D1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C44CAC-77A9-4DD5-B411-8F62088AA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3A7AE-D2D0-4169-8A28-B65FA39CB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8EA4A-9DA9-410C-B74A-55C928459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58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9DAAD9-A5CB-4EBA-A5E8-0CD857A86C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7BF3F3-66BC-4994-9C60-22217288B0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8FD170-063F-47FD-BF87-03DEDC7C0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B729-A057-4870-AAD1-084F76A352D1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AA859-3C74-483F-8B61-B03DD75A3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EEE07-6AF1-4282-8AEA-B542806A3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8EA4A-9DA9-410C-B74A-55C928459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225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77C3B-62B3-4452-A1DC-8216DB9B5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A3F0A-7436-4854-B4D1-60EFAED17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9B8933-0E65-4CE5-BEE3-27D6357BA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B729-A057-4870-AAD1-084F76A352D1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2B794-450B-4BE4-90A0-B016C8F14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BD7A7F-29E4-4D35-8BC4-229C0E032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8EA4A-9DA9-410C-B74A-55C928459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895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56F5D-AAFC-42EE-835A-5D6BC6EC0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920890-1D0A-4D95-A6E1-A9D0F22C8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A7FB4B-DDD8-4C5A-8874-C96CDF366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B729-A057-4870-AAD1-084F76A352D1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C570D-F900-4318-8D55-75542E89A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EB7983-5E84-4BCD-875C-639CD7EFE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8EA4A-9DA9-410C-B74A-55C928459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17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0C5BE-D551-408C-B1AA-BC4EDE641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098A8-9BF7-4E95-ABFC-3CBF319080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9B7C80-A302-4BD5-9ED2-AD947818D2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1E5573-0A1F-4171-B94D-0F88008F9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B729-A057-4870-AAD1-084F76A352D1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ECC216-83D7-470A-82D7-4F7F3A2C8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974E8E-D22E-4749-A180-D9E42636A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8EA4A-9DA9-410C-B74A-55C928459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000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0F68B-FC0E-4ECB-832C-E2403EFEB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AD80DF-883A-4AC8-9DEB-FF45603E6D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92807F-B9D5-4A3A-BB72-7E55837545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3DBA84-65BE-4A34-9BED-0AAD78CA13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E49CE9-B157-4C38-B099-8D1B2CDED0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7355C2-3BED-44D8-B27E-3C756DDFC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B729-A057-4870-AAD1-084F76A352D1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26CB98-AADE-4017-A86E-4B368D406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F656E5-1874-4053-A7C0-F44F4EB5E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8EA4A-9DA9-410C-B74A-55C928459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11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C8D3D-69CC-40FC-BDB1-B38D86F8C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77564D-0CD3-4AF0-8D6D-8D1095FBB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B729-A057-4870-AAD1-084F76A352D1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0D5FE2-9B9D-4EDA-B538-18F922C78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E8549F-62C8-404B-9F16-823264E38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8EA4A-9DA9-410C-B74A-55C928459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38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273C03-AF6C-4215-93B8-AE6D2EF3D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B729-A057-4870-AAD1-084F76A352D1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2F53E3-7CCF-46D7-9180-C66AC558C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04055-0763-4B31-AD11-3F2158765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8EA4A-9DA9-410C-B74A-55C928459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39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0A340-2F60-45A7-A7FC-079FA39C0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3643A-0513-4C45-9935-E60D95628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38992F-C50C-4838-8282-E125B51563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75967F-4D72-4919-B179-2B62CACBB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B729-A057-4870-AAD1-084F76A352D1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31C242-6D41-4B7F-ADFA-6B95B1162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6BA80D-8167-4C04-833D-2E16CCAFE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8EA4A-9DA9-410C-B74A-55C928459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47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03418-87AD-41B2-9C68-C907C9D16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AC9213-502F-43A3-9645-EA197AB67B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F84DB8-3A5D-4036-A082-6EDB60E088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97EDC9-60B7-49CE-92F3-999C3469F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B729-A057-4870-AAD1-084F76A352D1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AAC024-C4C3-421F-B6F4-B3DF1E663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DC0A87-D2B0-4716-8F55-407D1C9B3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8EA4A-9DA9-410C-B74A-55C928459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90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E621FB-CFB1-4B5F-AFD3-AF919B280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29BE98-9234-48F0-AC92-0586F94636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7260B-124B-447E-AB64-F3FC15A90A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3B729-A057-4870-AAD1-084F76A352D1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93253-C732-4836-8E18-743F77992D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800B1-2887-4B59-BCA5-16034FFB2E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8EA4A-9DA9-410C-B74A-55C928459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27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E0AAB-639B-4275-9070-95F5F96F87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ROC Curves and Operating Points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0F3A77-D522-4EC3-A07E-7F25A28119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Geoff Hulten</a:t>
            </a:r>
          </a:p>
        </p:txBody>
      </p:sp>
    </p:spTree>
    <p:extLst>
      <p:ext uri="{BB962C8B-B14F-4D97-AF65-F5344CB8AC3E}">
        <p14:creationId xmlns:p14="http://schemas.microsoft.com/office/powerpoint/2010/main" val="3121287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C4EAE-5A9E-4E5C-9CA5-85188F1A2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837"/>
            <a:ext cx="10515600" cy="1325563"/>
          </a:xfrm>
        </p:spPr>
        <p:txBody>
          <a:bodyPr/>
          <a:lstStyle/>
          <a:p>
            <a:r>
              <a:rPr lang="en-US" dirty="0"/>
              <a:t>Some Common ROC Problems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F8E292-CC55-44F4-B7C1-A9D4D94815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7917" y="1396400"/>
            <a:ext cx="7120780" cy="517556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5F2F86F-7AB6-4A2D-B294-1187B74F4F2D}"/>
              </a:ext>
            </a:extLst>
          </p:cNvPr>
          <p:cNvSpPr txBox="1"/>
          <p:nvPr/>
        </p:nvSpPr>
        <p:spPr>
          <a:xfrm>
            <a:off x="422031" y="2071077"/>
            <a:ext cx="42498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Imbalanced Classes…</a:t>
            </a:r>
          </a:p>
          <a:p>
            <a:r>
              <a:rPr lang="en-US" dirty="0"/>
              <a:t>Different people plot them different ways…</a:t>
            </a:r>
          </a:p>
        </p:txBody>
      </p:sp>
    </p:spTree>
    <p:extLst>
      <p:ext uri="{BB962C8B-B14F-4D97-AF65-F5344CB8AC3E}">
        <p14:creationId xmlns:p14="http://schemas.microsoft.com/office/powerpoint/2010/main" val="310775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5049F-19C4-408A-9B51-5C918CBDB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8381"/>
            <a:ext cx="10515600" cy="628380"/>
          </a:xfrm>
        </p:spPr>
        <p:txBody>
          <a:bodyPr>
            <a:normAutofit fontScale="90000"/>
          </a:bodyPr>
          <a:lstStyle/>
          <a:p>
            <a:r>
              <a:rPr lang="en-US" dirty="0"/>
              <a:t>Precision Recall Curves – PR Curves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9C2BAC-BAD3-4F13-AD06-A09BFD70E28A}"/>
              </a:ext>
            </a:extLst>
          </p:cNvPr>
          <p:cNvSpPr txBox="1"/>
          <p:nvPr/>
        </p:nvSpPr>
        <p:spPr>
          <a:xfrm>
            <a:off x="246668" y="1702829"/>
            <a:ext cx="33260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Threshold near 1: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Everything classified as 1 is a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But many 1s are classified as 0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BB580AD-B91A-49EC-8EBB-509FB6EC8460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3572707" y="2164494"/>
            <a:ext cx="499108" cy="10196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F6C313E-8ED4-44FB-BE65-B632F459C1F2}"/>
              </a:ext>
            </a:extLst>
          </p:cNvPr>
          <p:cNvSpPr txBox="1"/>
          <p:nvPr/>
        </p:nvSpPr>
        <p:spPr>
          <a:xfrm>
            <a:off x="171294" y="4313702"/>
            <a:ext cx="34767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Sliding threshold lower: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Classify a bunch of 0s as 1s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Structure indicative of a sparse, </a:t>
            </a:r>
            <a:br>
              <a:rPr lang="en-US" dirty="0"/>
            </a:br>
            <a:r>
              <a:rPr lang="en-US" dirty="0"/>
              <a:t>strong feature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6632E00-E291-4E7F-998B-7BEBB6B1B658}"/>
              </a:ext>
            </a:extLst>
          </p:cNvPr>
          <p:cNvSpPr txBox="1"/>
          <p:nvPr/>
        </p:nvSpPr>
        <p:spPr>
          <a:xfrm>
            <a:off x="6935672" y="854042"/>
            <a:ext cx="41790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Incremental Classifications More Accurate: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Threshold continuing lower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95%+ of new 1s are actually 1s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95DAAC6-F1A1-4B9D-BD37-AB955438FE0F}"/>
              </a:ext>
            </a:extLst>
          </p:cNvPr>
          <p:cNvCxnSpPr>
            <a:cxnSpLocks/>
          </p:cNvCxnSpPr>
          <p:nvPr/>
        </p:nvCxnSpPr>
        <p:spPr>
          <a:xfrm flipH="1">
            <a:off x="5990898" y="1196199"/>
            <a:ext cx="1060142" cy="1126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3E30669-5CC6-422B-879A-B6306EA0A379}"/>
              </a:ext>
            </a:extLst>
          </p:cNvPr>
          <p:cNvSpPr txBox="1"/>
          <p:nvPr/>
        </p:nvSpPr>
        <p:spPr>
          <a:xfrm>
            <a:off x="8741546" y="2204325"/>
            <a:ext cx="32037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Incremental Classifications</a:t>
            </a:r>
          </a:p>
          <a:p>
            <a:r>
              <a:rPr lang="en-US" dirty="0"/>
              <a:t>Less Accurate: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Most new 1s are actually 0s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893EBD2-646C-4266-85E4-B0DBF33E7D1E}"/>
              </a:ext>
            </a:extLst>
          </p:cNvPr>
          <p:cNvCxnSpPr>
            <a:cxnSpLocks/>
            <a:stCxn id="15" idx="1"/>
          </p:cNvCxnSpPr>
          <p:nvPr/>
        </p:nvCxnSpPr>
        <p:spPr>
          <a:xfrm flipH="1">
            <a:off x="7651262" y="2665990"/>
            <a:ext cx="1090284" cy="15422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EF847B2-E8B1-44BF-967C-70E4A7334215}"/>
              </a:ext>
            </a:extLst>
          </p:cNvPr>
          <p:cNvSpPr txBox="1"/>
          <p:nvPr/>
        </p:nvSpPr>
        <p:spPr>
          <a:xfrm>
            <a:off x="9002278" y="5597727"/>
            <a:ext cx="2822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Threshold set to 0: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Everything Classified as 1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53638EC-A416-4A7C-AACA-3D8C34711A93}"/>
              </a:ext>
            </a:extLst>
          </p:cNvPr>
          <p:cNvCxnSpPr>
            <a:cxnSpLocks/>
            <a:stCxn id="18" idx="1"/>
          </p:cNvCxnSpPr>
          <p:nvPr/>
        </p:nvCxnSpPr>
        <p:spPr>
          <a:xfrm flipH="1" flipV="1">
            <a:off x="8350916" y="5392615"/>
            <a:ext cx="651362" cy="52827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B2755C3-6337-420C-ADB7-1510A6D1551B}"/>
              </a:ext>
            </a:extLst>
          </p:cNvPr>
          <p:cNvSpPr txBox="1"/>
          <p:nvPr/>
        </p:nvSpPr>
        <p:spPr>
          <a:xfrm>
            <a:off x="2212317" y="1468848"/>
            <a:ext cx="10706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High Precision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ADA532A-0ECC-4DDF-AF05-A7A00953071A}"/>
              </a:ext>
            </a:extLst>
          </p:cNvPr>
          <p:cNvSpPr txBox="1"/>
          <p:nvPr/>
        </p:nvSpPr>
        <p:spPr>
          <a:xfrm>
            <a:off x="1328994" y="2884618"/>
            <a:ext cx="8421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Low Recall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DA9D65B-78B8-4A16-9151-4DD061152552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2747656" y="1745847"/>
            <a:ext cx="175936" cy="33662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8EDBDD3-6ED3-4914-B20E-321970596A74}"/>
              </a:ext>
            </a:extLst>
          </p:cNvPr>
          <p:cNvCxnSpPr>
            <a:cxnSpLocks/>
            <a:stCxn id="19" idx="0"/>
          </p:cNvCxnSpPr>
          <p:nvPr/>
        </p:nvCxnSpPr>
        <p:spPr>
          <a:xfrm flipV="1">
            <a:off x="1750071" y="2573130"/>
            <a:ext cx="267105" cy="3114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DB31D3FF-A931-4F52-A40A-AA0F50D3C533}"/>
              </a:ext>
            </a:extLst>
          </p:cNvPr>
          <p:cNvSpPr txBox="1"/>
          <p:nvPr/>
        </p:nvSpPr>
        <p:spPr>
          <a:xfrm>
            <a:off x="8944276" y="3678054"/>
            <a:ext cx="2822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Near perfect recall: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1s classified as 1s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Precision around 25%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3DB6CB9-A632-47E5-90FC-94EFBB15CC60}"/>
              </a:ext>
            </a:extLst>
          </p:cNvPr>
          <p:cNvCxnSpPr>
            <a:cxnSpLocks/>
            <a:stCxn id="32" idx="1"/>
          </p:cNvCxnSpPr>
          <p:nvPr/>
        </p:nvCxnSpPr>
        <p:spPr>
          <a:xfrm flipH="1">
            <a:off x="8323385" y="4139719"/>
            <a:ext cx="620891" cy="65315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Chart 35">
            <a:extLst>
              <a:ext uri="{FF2B5EF4-FFF2-40B4-BE49-F238E27FC236}">
                <a16:creationId xmlns:a16="http://schemas.microsoft.com/office/drawing/2014/main" id="{48D97784-31D6-4E96-BBA9-420BF37DAB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671825"/>
              </p:ext>
            </p:extLst>
          </p:nvPr>
        </p:nvGraphicFramePr>
        <p:xfrm>
          <a:off x="3225194" y="2239037"/>
          <a:ext cx="5336300" cy="4047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E6FDE97-F15B-48EC-BC1A-371B209360F6}"/>
              </a:ext>
            </a:extLst>
          </p:cNvPr>
          <p:cNvCxnSpPr>
            <a:cxnSpLocks/>
          </p:cNvCxnSpPr>
          <p:nvPr/>
        </p:nvCxnSpPr>
        <p:spPr>
          <a:xfrm flipV="1">
            <a:off x="2549949" y="3023117"/>
            <a:ext cx="1633168" cy="138476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263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2" grpId="0"/>
      <p:bldP spid="15" grpId="0"/>
      <p:bldP spid="18" grpId="0"/>
      <p:bldP spid="6" grpId="0"/>
      <p:bldP spid="19" grpId="0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83F27-5E5E-44D8-B60B-697536D25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ROC Curves &amp; Operating Points Summary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E33970-0472-4174-B49C-7D3DA49ADC8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Vary the threshold used to turn score into classification to vary tradeoff between types of mistakes</a:t>
            </a:r>
          </a:p>
          <a:p>
            <a:endParaRPr lang="en-US" dirty="0"/>
          </a:p>
          <a:p>
            <a:r>
              <a:rPr lang="en-US" dirty="0"/>
              <a:t>ROC curves allow:</a:t>
            </a:r>
          </a:p>
          <a:p>
            <a:pPr lvl="1"/>
            <a:r>
              <a:rPr lang="en-US" dirty="0"/>
              <a:t>Visualization of all tradeoffs a model can make</a:t>
            </a:r>
          </a:p>
          <a:p>
            <a:pPr lvl="1"/>
            <a:r>
              <a:rPr lang="en-US" dirty="0"/>
              <a:t>Comparison of models across types of tradeoffs</a:t>
            </a:r>
          </a:p>
          <a:p>
            <a:pPr lvl="1"/>
            <a:endParaRPr lang="en-US" dirty="0"/>
          </a:p>
          <a:p>
            <a:r>
              <a:rPr lang="en-US" dirty="0"/>
              <a:t>AUC – an aggregate measure of quality across tradeoffs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871627A-3814-45E1-A25D-795441F4953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Operating points are the specific tradeoff your application needs</a:t>
            </a:r>
          </a:p>
          <a:p>
            <a:endParaRPr lang="en-US" dirty="0"/>
          </a:p>
          <a:p>
            <a:r>
              <a:rPr lang="en-US" dirty="0"/>
              <a:t>Choose threshold to achieve target operating point using hold out data</a:t>
            </a:r>
          </a:p>
          <a:p>
            <a:endParaRPr lang="en-US" dirty="0"/>
          </a:p>
          <a:p>
            <a:r>
              <a:rPr lang="en-US" dirty="0"/>
              <a:t>Reset threshold as things change to avoid drift</a:t>
            </a:r>
          </a:p>
          <a:p>
            <a:pPr lvl="1"/>
            <a:r>
              <a:rPr lang="en-US" dirty="0"/>
              <a:t>More data</a:t>
            </a:r>
          </a:p>
          <a:p>
            <a:pPr lvl="1"/>
            <a:r>
              <a:rPr lang="en-US" dirty="0"/>
              <a:t>Different modeling</a:t>
            </a:r>
          </a:p>
          <a:p>
            <a:pPr lvl="1"/>
            <a:r>
              <a:rPr lang="en-US" dirty="0"/>
              <a:t>New features</a:t>
            </a:r>
          </a:p>
          <a:p>
            <a:pPr lvl="1"/>
            <a:r>
              <a:rPr lang="en-US"/>
              <a:t>New users</a:t>
            </a:r>
            <a:endParaRPr lang="en-US" dirty="0"/>
          </a:p>
          <a:p>
            <a:pPr lvl="1"/>
            <a:r>
              <a:rPr lang="en-US" dirty="0" err="1"/>
              <a:t>Etc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8924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9CDB9-145E-41D1-BE03-2085373BF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Model should you use?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4EEFF92-471C-461E-B7EB-BB89EA2206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3936694"/>
              </p:ext>
            </p:extLst>
          </p:nvPr>
        </p:nvGraphicFramePr>
        <p:xfrm>
          <a:off x="614266" y="2316480"/>
          <a:ext cx="508984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4940">
                  <a:extLst>
                    <a:ext uri="{9D8B030D-6E8A-4147-A177-3AD203B41FA5}">
                      <a16:colId xmlns:a16="http://schemas.microsoft.com/office/drawing/2014/main" val="35350851"/>
                    </a:ext>
                  </a:extLst>
                </a:gridCol>
                <a:gridCol w="1910383">
                  <a:extLst>
                    <a:ext uri="{9D8B030D-6E8A-4147-A177-3AD203B41FA5}">
                      <a16:colId xmlns:a16="http://schemas.microsoft.com/office/drawing/2014/main" val="1886523142"/>
                    </a:ext>
                  </a:extLst>
                </a:gridCol>
                <a:gridCol w="2024525">
                  <a:extLst>
                    <a:ext uri="{9D8B030D-6E8A-4147-A177-3AD203B41FA5}">
                      <a16:colId xmlns:a16="http://schemas.microsoft.com/office/drawing/2014/main" val="5678264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False Positive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False Negative 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023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868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79442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7BEA2CC-07CA-48EF-BC8D-36B6FBF2A2F7}"/>
              </a:ext>
            </a:extLst>
          </p:cNvPr>
          <p:cNvSpPr txBox="1"/>
          <p:nvPr/>
        </p:nvSpPr>
        <p:spPr>
          <a:xfrm>
            <a:off x="6888349" y="2309707"/>
            <a:ext cx="424532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Mistakes have different costs: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Disease Screening – LOW FN Rate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Spam filtering        – LOW FP Rate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r>
              <a:rPr lang="en-US" sz="1400" dirty="0"/>
              <a:t>Conservative vs Aggressive settings: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same application might need multiple tradeoffs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EBAF4F-908A-4E0F-B511-200067D8A998}"/>
              </a:ext>
            </a:extLst>
          </p:cNvPr>
          <p:cNvSpPr txBox="1"/>
          <p:nvPr/>
        </p:nvSpPr>
        <p:spPr>
          <a:xfrm>
            <a:off x="1763317" y="5380822"/>
            <a:ext cx="27361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Actually the same model</a:t>
            </a:r>
          </a:p>
          <a:p>
            <a:r>
              <a:rPr lang="en-US" dirty="0"/>
              <a:t> - different thresholds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E5D9672-AE9D-40A3-B0CB-8677D8D70F73}"/>
              </a:ext>
            </a:extLst>
          </p:cNvPr>
          <p:cNvCxnSpPr>
            <a:cxnSpLocks/>
          </p:cNvCxnSpPr>
          <p:nvPr/>
        </p:nvCxnSpPr>
        <p:spPr>
          <a:xfrm flipH="1" flipV="1">
            <a:off x="1490135" y="3603414"/>
            <a:ext cx="1679785" cy="178815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669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F3DFF-FDDE-4C57-85D2-823B4D0BE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Classifications and Probability Estimates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119F4-B252-46BB-9A5F-6837EE6FC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903" y="1690688"/>
            <a:ext cx="6056586" cy="4351338"/>
          </a:xfrm>
        </p:spPr>
        <p:txBody>
          <a:bodyPr/>
          <a:lstStyle/>
          <a:p>
            <a:r>
              <a:rPr lang="en-US" dirty="0"/>
              <a:t>Logistic regression produces a score between 0 – 1 (probability estimate)</a:t>
            </a:r>
          </a:p>
          <a:p>
            <a:endParaRPr lang="en-US" dirty="0"/>
          </a:p>
          <a:p>
            <a:r>
              <a:rPr lang="en-US" dirty="0"/>
              <a:t>Use threshold to produce classification</a:t>
            </a:r>
          </a:p>
          <a:p>
            <a:endParaRPr lang="en-US" dirty="0"/>
          </a:p>
          <a:p>
            <a:r>
              <a:rPr lang="en-US" dirty="0"/>
              <a:t>What happens if you vary the threshold?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4B380EF-7EEE-4205-B238-22F9352422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0231019"/>
              </p:ext>
            </p:extLst>
          </p:nvPr>
        </p:nvGraphicFramePr>
        <p:xfrm>
          <a:off x="7293272" y="2165012"/>
          <a:ext cx="3657600" cy="3093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4270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05640-D6F2-4FE9-BA20-1E4C562C0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Changing Thresholds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CA671F7-2545-4F21-A55E-1A2B519128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5336368"/>
              </p:ext>
            </p:extLst>
          </p:nvPr>
        </p:nvGraphicFramePr>
        <p:xfrm>
          <a:off x="838200" y="1825624"/>
          <a:ext cx="3481551" cy="43334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0517">
                  <a:extLst>
                    <a:ext uri="{9D8B030D-6E8A-4147-A177-3AD203B41FA5}">
                      <a16:colId xmlns:a16="http://schemas.microsoft.com/office/drawing/2014/main" val="1080406862"/>
                    </a:ext>
                  </a:extLst>
                </a:gridCol>
                <a:gridCol w="1160517">
                  <a:extLst>
                    <a:ext uri="{9D8B030D-6E8A-4147-A177-3AD203B41FA5}">
                      <a16:colId xmlns:a16="http://schemas.microsoft.com/office/drawing/2014/main" val="2856587337"/>
                    </a:ext>
                  </a:extLst>
                </a:gridCol>
                <a:gridCol w="1160517">
                  <a:extLst>
                    <a:ext uri="{9D8B030D-6E8A-4147-A177-3AD203B41FA5}">
                      <a16:colId xmlns:a16="http://schemas.microsoft.com/office/drawing/2014/main" val="2134574206"/>
                    </a:ext>
                  </a:extLst>
                </a:gridCol>
              </a:tblGrid>
              <a:tr h="6190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Prediction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1039471"/>
                  </a:ext>
                </a:extLst>
              </a:tr>
              <a:tr h="6190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8060152"/>
                  </a:ext>
                </a:extLst>
              </a:tr>
              <a:tr h="6190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0655332"/>
                  </a:ext>
                </a:extLst>
              </a:tr>
              <a:tr h="6190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4087910"/>
                  </a:ext>
                </a:extLst>
              </a:tr>
              <a:tr h="6190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4199539"/>
                  </a:ext>
                </a:extLst>
              </a:tr>
              <a:tr h="6190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5275299"/>
                  </a:ext>
                </a:extLst>
              </a:tr>
              <a:tr h="6190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782072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1345B43-0E0E-418C-AEB5-C147C0A343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534230"/>
              </p:ext>
            </p:extLst>
          </p:nvPr>
        </p:nvGraphicFramePr>
        <p:xfrm>
          <a:off x="7041931" y="1538292"/>
          <a:ext cx="369964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9821">
                  <a:extLst>
                    <a:ext uri="{9D8B030D-6E8A-4147-A177-3AD203B41FA5}">
                      <a16:colId xmlns:a16="http://schemas.microsoft.com/office/drawing/2014/main" val="1217140008"/>
                    </a:ext>
                  </a:extLst>
                </a:gridCol>
                <a:gridCol w="1849821">
                  <a:extLst>
                    <a:ext uri="{9D8B030D-6E8A-4147-A177-3AD203B41FA5}">
                      <a16:colId xmlns:a16="http://schemas.microsoft.com/office/drawing/2014/main" val="2296640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Threshold = 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901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False Positive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063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False Negative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01705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AE49A1A-C513-46B0-A232-400AB7DA0B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347697"/>
              </p:ext>
            </p:extLst>
          </p:nvPr>
        </p:nvGraphicFramePr>
        <p:xfrm>
          <a:off x="7041931" y="3267719"/>
          <a:ext cx="369964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9821">
                  <a:extLst>
                    <a:ext uri="{9D8B030D-6E8A-4147-A177-3AD203B41FA5}">
                      <a16:colId xmlns:a16="http://schemas.microsoft.com/office/drawing/2014/main" val="1217140008"/>
                    </a:ext>
                  </a:extLst>
                </a:gridCol>
                <a:gridCol w="1849821">
                  <a:extLst>
                    <a:ext uri="{9D8B030D-6E8A-4147-A177-3AD203B41FA5}">
                      <a16:colId xmlns:a16="http://schemas.microsoft.com/office/drawing/2014/main" val="2296640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Threshold = 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901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False Positive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063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False Negative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017053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A429BAE-4CEE-4867-92F5-D1DA31240F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668951"/>
              </p:ext>
            </p:extLst>
          </p:nvPr>
        </p:nvGraphicFramePr>
        <p:xfrm>
          <a:off x="7041931" y="4997146"/>
          <a:ext cx="369964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9821">
                  <a:extLst>
                    <a:ext uri="{9D8B030D-6E8A-4147-A177-3AD203B41FA5}">
                      <a16:colId xmlns:a16="http://schemas.microsoft.com/office/drawing/2014/main" val="1217140008"/>
                    </a:ext>
                  </a:extLst>
                </a:gridCol>
                <a:gridCol w="1849821">
                  <a:extLst>
                    <a:ext uri="{9D8B030D-6E8A-4147-A177-3AD203B41FA5}">
                      <a16:colId xmlns:a16="http://schemas.microsoft.com/office/drawing/2014/main" val="2296640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Threshold = 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901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False Positive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063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False Negative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017053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7AB4AD2E-B161-4C86-ACCD-1C96FC3352C1}"/>
              </a:ext>
            </a:extLst>
          </p:cNvPr>
          <p:cNvSpPr/>
          <p:nvPr/>
        </p:nvSpPr>
        <p:spPr>
          <a:xfrm>
            <a:off x="8954817" y="1918841"/>
            <a:ext cx="1164021" cy="3304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3E4BA5-AE21-4A5B-A7AE-8418FA7C8BD2}"/>
              </a:ext>
            </a:extLst>
          </p:cNvPr>
          <p:cNvSpPr/>
          <p:nvPr/>
        </p:nvSpPr>
        <p:spPr>
          <a:xfrm>
            <a:off x="8954816" y="2297085"/>
            <a:ext cx="1164021" cy="3304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323745-A881-440B-899C-7494A5B8E370}"/>
              </a:ext>
            </a:extLst>
          </p:cNvPr>
          <p:cNvSpPr/>
          <p:nvPr/>
        </p:nvSpPr>
        <p:spPr>
          <a:xfrm>
            <a:off x="8954815" y="3648268"/>
            <a:ext cx="1164021" cy="3304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EBE3C7E-493C-4A33-9D02-5B2431DEC6CB}"/>
              </a:ext>
            </a:extLst>
          </p:cNvPr>
          <p:cNvSpPr/>
          <p:nvPr/>
        </p:nvSpPr>
        <p:spPr>
          <a:xfrm>
            <a:off x="8954814" y="4019508"/>
            <a:ext cx="1164021" cy="3304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052EDE6-27BE-4C99-B5D3-64A87C5B01FE}"/>
              </a:ext>
            </a:extLst>
          </p:cNvPr>
          <p:cNvSpPr/>
          <p:nvPr/>
        </p:nvSpPr>
        <p:spPr>
          <a:xfrm>
            <a:off x="8954814" y="5382799"/>
            <a:ext cx="1164021" cy="3304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68CD376-0CDF-4756-A50B-448F688B2FA7}"/>
              </a:ext>
            </a:extLst>
          </p:cNvPr>
          <p:cNvSpPr/>
          <p:nvPr/>
        </p:nvSpPr>
        <p:spPr>
          <a:xfrm>
            <a:off x="8954814" y="5756742"/>
            <a:ext cx="1164021" cy="3304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69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C4EAE-5A9E-4E5C-9CA5-85188F1A2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385" y="63022"/>
            <a:ext cx="10515600" cy="570025"/>
          </a:xfrm>
        </p:spPr>
        <p:txBody>
          <a:bodyPr>
            <a:normAutofit fontScale="90000"/>
          </a:bodyPr>
          <a:lstStyle/>
          <a:p>
            <a:r>
              <a:rPr lang="en-US" dirty="0"/>
              <a:t>ROC Curve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9ADCB85-A85E-46FB-8EB3-8FE6E61E75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115834"/>
              </p:ext>
            </p:extLst>
          </p:nvPr>
        </p:nvGraphicFramePr>
        <p:xfrm>
          <a:off x="3151818" y="1383325"/>
          <a:ext cx="4782312" cy="438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48A01C2-7DF7-451F-96B4-5DF8AD4C6D4C}"/>
              </a:ext>
            </a:extLst>
          </p:cNvPr>
          <p:cNvSpPr txBox="1"/>
          <p:nvPr/>
        </p:nvSpPr>
        <p:spPr>
          <a:xfrm>
            <a:off x="3266831" y="163368"/>
            <a:ext cx="3425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(Receiver Operating Characteristic)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06F106-3CC4-4BFD-9468-03CFED91FCB8}"/>
              </a:ext>
            </a:extLst>
          </p:cNvPr>
          <p:cNvSpPr txBox="1"/>
          <p:nvPr/>
        </p:nvSpPr>
        <p:spPr>
          <a:xfrm>
            <a:off x="8522643" y="3520831"/>
            <a:ext cx="33499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Sweep threshold from 0 to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Threshold 0: ‘all’ classified as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Threshold 1: ‘all’ classified as 0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C3D66DA-720C-4DE3-8F34-B24F22946015}"/>
              </a:ext>
            </a:extLst>
          </p:cNvPr>
          <p:cNvCxnSpPr>
            <a:cxnSpLocks/>
          </p:cNvCxnSpPr>
          <p:nvPr/>
        </p:nvCxnSpPr>
        <p:spPr>
          <a:xfrm>
            <a:off x="7229228" y="2141416"/>
            <a:ext cx="1094157" cy="149079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049425E-03FA-4EF5-A123-2E0F1BDF97E7}"/>
              </a:ext>
            </a:extLst>
          </p:cNvPr>
          <p:cNvCxnSpPr>
            <a:cxnSpLocks/>
          </p:cNvCxnSpPr>
          <p:nvPr/>
        </p:nvCxnSpPr>
        <p:spPr>
          <a:xfrm>
            <a:off x="5165966" y="2203940"/>
            <a:ext cx="3118342" cy="153962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2D57167-6139-43A7-AC8B-7019107F4277}"/>
              </a:ext>
            </a:extLst>
          </p:cNvPr>
          <p:cNvCxnSpPr>
            <a:cxnSpLocks/>
          </p:cNvCxnSpPr>
          <p:nvPr/>
        </p:nvCxnSpPr>
        <p:spPr>
          <a:xfrm flipV="1">
            <a:off x="4063996" y="3845169"/>
            <a:ext cx="4212496" cy="48455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060B4F5-CCBD-43F5-9333-64866FD9D889}"/>
              </a:ext>
            </a:extLst>
          </p:cNvPr>
          <p:cNvCxnSpPr>
            <a:cxnSpLocks/>
          </p:cNvCxnSpPr>
          <p:nvPr/>
        </p:nvCxnSpPr>
        <p:spPr>
          <a:xfrm flipV="1">
            <a:off x="3989618" y="4308446"/>
            <a:ext cx="4533025" cy="114671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AA15CEF-0E14-4B07-A4E8-363278E8EDB7}"/>
              </a:ext>
            </a:extLst>
          </p:cNvPr>
          <p:cNvCxnSpPr>
            <a:cxnSpLocks/>
          </p:cNvCxnSpPr>
          <p:nvPr/>
        </p:nvCxnSpPr>
        <p:spPr>
          <a:xfrm flipH="1" flipV="1">
            <a:off x="7783786" y="2055881"/>
            <a:ext cx="783121" cy="180508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497A8A3C-1AFC-4E4D-81F0-DBBC51E452D6}"/>
              </a:ext>
            </a:extLst>
          </p:cNvPr>
          <p:cNvSpPr txBox="1"/>
          <p:nvPr/>
        </p:nvSpPr>
        <p:spPr>
          <a:xfrm>
            <a:off x="415684" y="5015445"/>
            <a:ext cx="2736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Percent of 1s classified as 0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B198779-A610-4A61-9A3E-E20493911D3A}"/>
              </a:ext>
            </a:extLst>
          </p:cNvPr>
          <p:cNvCxnSpPr>
            <a:cxnSpLocks/>
            <a:stCxn id="23" idx="0"/>
          </p:cNvCxnSpPr>
          <p:nvPr/>
        </p:nvCxnSpPr>
        <p:spPr>
          <a:xfrm flipV="1">
            <a:off x="1783751" y="3991303"/>
            <a:ext cx="1475262" cy="102414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C9C759F-3561-45F2-A037-79E9F7D65288}"/>
              </a:ext>
            </a:extLst>
          </p:cNvPr>
          <p:cNvSpPr txBox="1"/>
          <p:nvPr/>
        </p:nvSpPr>
        <p:spPr>
          <a:xfrm>
            <a:off x="7601930" y="544663"/>
            <a:ext cx="2736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Percent of 0s classified as 1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9CD6F54-D488-400B-BC78-D0ABC8C0BA41}"/>
              </a:ext>
            </a:extLst>
          </p:cNvPr>
          <p:cNvCxnSpPr>
            <a:cxnSpLocks/>
          </p:cNvCxnSpPr>
          <p:nvPr/>
        </p:nvCxnSpPr>
        <p:spPr>
          <a:xfrm flipH="1">
            <a:off x="7229228" y="913995"/>
            <a:ext cx="1740769" cy="61371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>
            <a:extLst>
              <a:ext uri="{FF2B5EF4-FFF2-40B4-BE49-F238E27FC236}">
                <a16:creationId xmlns:a16="http://schemas.microsoft.com/office/drawing/2014/main" id="{3C8C27CA-307A-42F4-8627-6BE8A363C65E}"/>
              </a:ext>
            </a:extLst>
          </p:cNvPr>
          <p:cNvSpPr/>
          <p:nvPr/>
        </p:nvSpPr>
        <p:spPr>
          <a:xfrm>
            <a:off x="3784595" y="1855955"/>
            <a:ext cx="205023" cy="199924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3075C07-4E35-4D24-9BC3-4786CA4CC203}"/>
              </a:ext>
            </a:extLst>
          </p:cNvPr>
          <p:cNvSpPr txBox="1"/>
          <p:nvPr/>
        </p:nvSpPr>
        <p:spPr>
          <a:xfrm>
            <a:off x="530697" y="874621"/>
            <a:ext cx="20326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Perfect score: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0% of 1s called 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0% of 0s called 1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14891D9-4F1E-419B-AA9E-3CB4F65DABA0}"/>
              </a:ext>
            </a:extLst>
          </p:cNvPr>
          <p:cNvCxnSpPr>
            <a:cxnSpLocks/>
            <a:stCxn id="34" idx="3"/>
          </p:cNvCxnSpPr>
          <p:nvPr/>
        </p:nvCxnSpPr>
        <p:spPr>
          <a:xfrm>
            <a:off x="2563305" y="1336286"/>
            <a:ext cx="1120534" cy="50627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1D861266-2059-4DA8-A74C-2F3D0D889758}"/>
              </a:ext>
            </a:extLst>
          </p:cNvPr>
          <p:cNvCxnSpPr>
            <a:cxnSpLocks/>
          </p:cNvCxnSpPr>
          <p:nvPr/>
        </p:nvCxnSpPr>
        <p:spPr>
          <a:xfrm flipH="1" flipV="1">
            <a:off x="3875314" y="1963695"/>
            <a:ext cx="321542" cy="31885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83F4E57-23DB-47F2-95BE-EC6DB3D11102}"/>
              </a:ext>
            </a:extLst>
          </p:cNvPr>
          <p:cNvCxnSpPr>
            <a:cxnSpLocks/>
          </p:cNvCxnSpPr>
          <p:nvPr/>
        </p:nvCxnSpPr>
        <p:spPr>
          <a:xfrm flipV="1">
            <a:off x="2328660" y="2203940"/>
            <a:ext cx="1660958" cy="86414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71024C6B-12DA-4F78-8684-C45A1D6528DA}"/>
              </a:ext>
            </a:extLst>
          </p:cNvPr>
          <p:cNvSpPr txBox="1"/>
          <p:nvPr/>
        </p:nvSpPr>
        <p:spPr>
          <a:xfrm>
            <a:off x="175393" y="2985881"/>
            <a:ext cx="22314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model’s distance </a:t>
            </a:r>
          </a:p>
          <a:p>
            <a:r>
              <a:rPr lang="en-US" dirty="0"/>
              <a:t>from perfect</a:t>
            </a:r>
          </a:p>
        </p:txBody>
      </p:sp>
    </p:spTree>
    <p:extLst>
      <p:ext uri="{BB962C8B-B14F-4D97-AF65-F5344CB8AC3E}">
        <p14:creationId xmlns:p14="http://schemas.microsoft.com/office/powerpoint/2010/main" val="1908286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xit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C4EAE-5A9E-4E5C-9CA5-85188F1A2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385" y="63022"/>
            <a:ext cx="10515600" cy="570025"/>
          </a:xfrm>
        </p:spPr>
        <p:txBody>
          <a:bodyPr>
            <a:normAutofit fontScale="90000"/>
          </a:bodyPr>
          <a:lstStyle/>
          <a:p>
            <a:r>
              <a:rPr lang="en-US" dirty="0"/>
              <a:t>Operating Points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9ADCB85-A85E-46FB-8EB3-8FE6E61E75CA}"/>
              </a:ext>
            </a:extLst>
          </p:cNvPr>
          <p:cNvGraphicFramePr>
            <a:graphicFrameLocks noGrp="1"/>
          </p:cNvGraphicFramePr>
          <p:nvPr/>
        </p:nvGraphicFramePr>
        <p:xfrm>
          <a:off x="3151818" y="1383325"/>
          <a:ext cx="4782312" cy="438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83F4E57-23DB-47F2-95BE-EC6DB3D11102}"/>
              </a:ext>
            </a:extLst>
          </p:cNvPr>
          <p:cNvCxnSpPr>
            <a:cxnSpLocks/>
          </p:cNvCxnSpPr>
          <p:nvPr/>
        </p:nvCxnSpPr>
        <p:spPr>
          <a:xfrm>
            <a:off x="3743569" y="1085555"/>
            <a:ext cx="945662" cy="97770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71024C6B-12DA-4F78-8684-C45A1D6528DA}"/>
              </a:ext>
            </a:extLst>
          </p:cNvPr>
          <p:cNvSpPr txBox="1"/>
          <p:nvPr/>
        </p:nvSpPr>
        <p:spPr>
          <a:xfrm>
            <a:off x="2901481" y="832786"/>
            <a:ext cx="10370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Threshold .05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3E96BAB-1736-40D2-AE65-6BB71C62E2FA}"/>
              </a:ext>
            </a:extLst>
          </p:cNvPr>
          <p:cNvCxnSpPr>
            <a:cxnSpLocks/>
          </p:cNvCxnSpPr>
          <p:nvPr/>
        </p:nvCxnSpPr>
        <p:spPr>
          <a:xfrm flipH="1">
            <a:off x="5439508" y="745587"/>
            <a:ext cx="399341" cy="126296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CB24BFC9-1BE1-4B99-B5F0-1AF0993E58A6}"/>
              </a:ext>
            </a:extLst>
          </p:cNvPr>
          <p:cNvSpPr txBox="1"/>
          <p:nvPr/>
        </p:nvSpPr>
        <p:spPr>
          <a:xfrm>
            <a:off x="5734558" y="527372"/>
            <a:ext cx="10370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Threshold .04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198B7AE-1C2D-42DF-8BD2-BC32093E5957}"/>
              </a:ext>
            </a:extLst>
          </p:cNvPr>
          <p:cNvCxnSpPr>
            <a:cxnSpLocks/>
          </p:cNvCxnSpPr>
          <p:nvPr/>
        </p:nvCxnSpPr>
        <p:spPr>
          <a:xfrm flipH="1">
            <a:off x="6185551" y="1281281"/>
            <a:ext cx="690314" cy="69652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A3C81E64-766E-46F0-834E-5A3651A3B730}"/>
              </a:ext>
            </a:extLst>
          </p:cNvPr>
          <p:cNvSpPr txBox="1"/>
          <p:nvPr/>
        </p:nvSpPr>
        <p:spPr>
          <a:xfrm>
            <a:off x="6771573" y="1063066"/>
            <a:ext cx="10370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Threshold .03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E056F69-F139-4D39-9791-568EBFEC9BE9}"/>
              </a:ext>
            </a:extLst>
          </p:cNvPr>
          <p:cNvCxnSpPr>
            <a:cxnSpLocks/>
          </p:cNvCxnSpPr>
          <p:nvPr/>
        </p:nvCxnSpPr>
        <p:spPr>
          <a:xfrm flipH="1">
            <a:off x="4998695" y="1866096"/>
            <a:ext cx="1" cy="394960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92A1D3D-3741-447F-83F5-A60F074CEA85}"/>
              </a:ext>
            </a:extLst>
          </p:cNvPr>
          <p:cNvCxnSpPr>
            <a:cxnSpLocks/>
            <a:stCxn id="38" idx="1"/>
          </p:cNvCxnSpPr>
          <p:nvPr/>
        </p:nvCxnSpPr>
        <p:spPr>
          <a:xfrm flipH="1" flipV="1">
            <a:off x="5103447" y="5772447"/>
            <a:ext cx="1149618" cy="29776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EF13D737-5613-4F5C-A687-2BBB5CC5C136}"/>
              </a:ext>
            </a:extLst>
          </p:cNvPr>
          <p:cNvSpPr txBox="1"/>
          <p:nvPr/>
        </p:nvSpPr>
        <p:spPr>
          <a:xfrm>
            <a:off x="6253065" y="5931715"/>
            <a:ext cx="12539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1) Target FP Rate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79BD2BB-BEDC-4BEF-84EF-4F795E56F75A}"/>
              </a:ext>
            </a:extLst>
          </p:cNvPr>
          <p:cNvSpPr txBox="1"/>
          <p:nvPr/>
        </p:nvSpPr>
        <p:spPr>
          <a:xfrm>
            <a:off x="8192063" y="5122822"/>
            <a:ext cx="3493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Interpolate between nearest measurements:</a:t>
            </a:r>
          </a:p>
          <a:p>
            <a:r>
              <a:rPr lang="en-US" sz="1200" dirty="0"/>
              <a:t>- To achieve 30% FPR, use threshold of ~0.045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1931D3A-835B-4FD4-8DEA-C87FAE7378B4}"/>
              </a:ext>
            </a:extLst>
          </p:cNvPr>
          <p:cNvCxnSpPr>
            <a:cxnSpLocks/>
          </p:cNvCxnSpPr>
          <p:nvPr/>
        </p:nvCxnSpPr>
        <p:spPr>
          <a:xfrm flipH="1" flipV="1">
            <a:off x="5439508" y="2090343"/>
            <a:ext cx="2804086" cy="310642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A0649756-D33B-4CFA-A626-6CEB1F0C9FE2}"/>
              </a:ext>
            </a:extLst>
          </p:cNvPr>
          <p:cNvCxnSpPr>
            <a:cxnSpLocks/>
          </p:cNvCxnSpPr>
          <p:nvPr/>
        </p:nvCxnSpPr>
        <p:spPr>
          <a:xfrm flipH="1" flipV="1">
            <a:off x="4783015" y="2167823"/>
            <a:ext cx="3409048" cy="307220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DE387B77-F6CD-4716-94D1-742C88F7D9F6}"/>
              </a:ext>
            </a:extLst>
          </p:cNvPr>
          <p:cNvCxnSpPr>
            <a:cxnSpLocks/>
          </p:cNvCxnSpPr>
          <p:nvPr/>
        </p:nvCxnSpPr>
        <p:spPr>
          <a:xfrm flipH="1">
            <a:off x="3837354" y="3063631"/>
            <a:ext cx="3811216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70DCF8EE-C566-4F74-AA5F-F5FC90EB4B44}"/>
              </a:ext>
            </a:extLst>
          </p:cNvPr>
          <p:cNvCxnSpPr>
            <a:cxnSpLocks/>
          </p:cNvCxnSpPr>
          <p:nvPr/>
        </p:nvCxnSpPr>
        <p:spPr>
          <a:xfrm flipH="1" flipV="1">
            <a:off x="2398627" y="2274277"/>
            <a:ext cx="1416464" cy="78935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19470F66-5508-4EE6-AC34-AC562C7248AC}"/>
              </a:ext>
            </a:extLst>
          </p:cNvPr>
          <p:cNvSpPr txBox="1"/>
          <p:nvPr/>
        </p:nvSpPr>
        <p:spPr>
          <a:xfrm>
            <a:off x="1341801" y="2063262"/>
            <a:ext cx="12539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2) Target FN Rate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DB665D1-EBFB-4FCD-B64F-6F17B9E3D5BD}"/>
              </a:ext>
            </a:extLst>
          </p:cNvPr>
          <p:cNvSpPr txBox="1"/>
          <p:nvPr/>
        </p:nvSpPr>
        <p:spPr>
          <a:xfrm>
            <a:off x="455353" y="2958461"/>
            <a:ext cx="12539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3) Explicit cost: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FP costs 10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FN costs 1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86F1A6E-4329-4FF1-9297-80DEF4ECF6C6}"/>
              </a:ext>
            </a:extLst>
          </p:cNvPr>
          <p:cNvSpPr txBox="1"/>
          <p:nvPr/>
        </p:nvSpPr>
        <p:spPr>
          <a:xfrm>
            <a:off x="608812" y="4084492"/>
            <a:ext cx="1895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Threshold: 0.8</a:t>
            </a:r>
          </a:p>
          <a:p>
            <a:r>
              <a:rPr lang="en-US" sz="1200" dirty="0"/>
              <a:t> - 5FPs + 60FNs </a:t>
            </a:r>
            <a:r>
              <a:rPr lang="en-US" sz="1200" dirty="0">
                <a:sym typeface="Wingdings" panose="05000000000000000000" pitchFamily="2" charset="2"/>
              </a:rPr>
              <a:t> 110 cost</a:t>
            </a:r>
            <a:endParaRPr lang="en-US" sz="1200" dirty="0"/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930C6880-D945-40C7-B151-0B8E52FDCAE9}"/>
              </a:ext>
            </a:extLst>
          </p:cNvPr>
          <p:cNvCxnSpPr>
            <a:cxnSpLocks/>
          </p:cNvCxnSpPr>
          <p:nvPr/>
        </p:nvCxnSpPr>
        <p:spPr>
          <a:xfrm flipH="1">
            <a:off x="2347097" y="4157785"/>
            <a:ext cx="1464805" cy="6520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5049F407-5F57-415C-A6B6-4164761781E8}"/>
              </a:ext>
            </a:extLst>
          </p:cNvPr>
          <p:cNvSpPr txBox="1"/>
          <p:nvPr/>
        </p:nvSpPr>
        <p:spPr>
          <a:xfrm>
            <a:off x="447229" y="4800064"/>
            <a:ext cx="1895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Threshold: 0.83</a:t>
            </a:r>
          </a:p>
          <a:p>
            <a:r>
              <a:rPr lang="en-US" sz="1200" dirty="0"/>
              <a:t> - 4FPs + 65FNs </a:t>
            </a:r>
            <a:r>
              <a:rPr lang="en-US" sz="1200" dirty="0">
                <a:sym typeface="Wingdings" panose="05000000000000000000" pitchFamily="2" charset="2"/>
              </a:rPr>
              <a:t> 105 cost</a:t>
            </a:r>
            <a:endParaRPr lang="en-US" sz="1200" dirty="0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9802F84C-F2EC-4FD8-BFD5-E53BB9FCED3A}"/>
              </a:ext>
            </a:extLst>
          </p:cNvPr>
          <p:cNvCxnSpPr>
            <a:cxnSpLocks/>
          </p:cNvCxnSpPr>
          <p:nvPr/>
        </p:nvCxnSpPr>
        <p:spPr>
          <a:xfrm flipH="1">
            <a:off x="2185515" y="4548174"/>
            <a:ext cx="1651839" cy="39038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9E932222-BB8A-4391-B180-C130F39E3510}"/>
              </a:ext>
            </a:extLst>
          </p:cNvPr>
          <p:cNvSpPr txBox="1"/>
          <p:nvPr/>
        </p:nvSpPr>
        <p:spPr>
          <a:xfrm>
            <a:off x="502754" y="5694794"/>
            <a:ext cx="1895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Threshold: 0.87</a:t>
            </a:r>
          </a:p>
          <a:p>
            <a:r>
              <a:rPr lang="en-US" sz="1200" dirty="0"/>
              <a:t> - 3FPs + 90FNs </a:t>
            </a:r>
            <a:r>
              <a:rPr lang="en-US" sz="1200" dirty="0">
                <a:sym typeface="Wingdings" panose="05000000000000000000" pitchFamily="2" charset="2"/>
              </a:rPr>
              <a:t> 120 cost</a:t>
            </a:r>
            <a:endParaRPr lang="en-US" sz="1200" dirty="0"/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BC1F818A-959F-4843-B64C-01F1FE78AB20}"/>
              </a:ext>
            </a:extLst>
          </p:cNvPr>
          <p:cNvCxnSpPr>
            <a:cxnSpLocks/>
          </p:cNvCxnSpPr>
          <p:nvPr/>
        </p:nvCxnSpPr>
        <p:spPr>
          <a:xfrm flipH="1">
            <a:off x="2241041" y="4798047"/>
            <a:ext cx="1608495" cy="103524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8511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18CAE-9CEE-4938-BF5C-6663F7F11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231" y="375419"/>
            <a:ext cx="7172569" cy="509211"/>
          </a:xfrm>
        </p:spPr>
        <p:txBody>
          <a:bodyPr>
            <a:normAutofit fontScale="90000"/>
          </a:bodyPr>
          <a:lstStyle/>
          <a:p>
            <a:r>
              <a:rPr lang="en-US" dirty="0"/>
              <a:t>Pattern for using operating points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2797CA-3C0A-4B99-B195-7E1CF639FEE0}"/>
              </a:ext>
            </a:extLst>
          </p:cNvPr>
          <p:cNvSpPr txBox="1"/>
          <p:nvPr/>
        </p:nvSpPr>
        <p:spPr>
          <a:xfrm>
            <a:off x="838200" y="1208355"/>
            <a:ext cx="10705372" cy="50783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# Train model and tune parameters on training and validation data</a:t>
            </a:r>
          </a:p>
          <a:p>
            <a:endParaRPr lang="en-US" dirty="0"/>
          </a:p>
          <a:p>
            <a:r>
              <a:rPr lang="en-US" dirty="0"/>
              <a:t># Evaluate model on extra holdout data, reserved for threshold setting</a:t>
            </a:r>
          </a:p>
          <a:p>
            <a:r>
              <a:rPr lang="en-US" dirty="0"/>
              <a:t>( </a:t>
            </a:r>
            <a:r>
              <a:rPr lang="en-US" dirty="0" err="1"/>
              <a:t>xThreshold</a:t>
            </a:r>
            <a:r>
              <a:rPr lang="en-US" dirty="0"/>
              <a:t>, </a:t>
            </a:r>
            <a:r>
              <a:rPr lang="en-US" dirty="0" err="1"/>
              <a:t>yThreshold</a:t>
            </a:r>
            <a:r>
              <a:rPr lang="en-US" dirty="0"/>
              <a:t> ) = </a:t>
            </a:r>
            <a:r>
              <a:rPr lang="en-US" dirty="0" err="1"/>
              <a:t>ReservedData</a:t>
            </a:r>
            <a:r>
              <a:rPr lang="en-US" dirty="0"/>
              <a:t>()</a:t>
            </a:r>
          </a:p>
          <a:p>
            <a:endParaRPr lang="en-US" dirty="0"/>
          </a:p>
          <a:p>
            <a:r>
              <a:rPr lang="en-US" dirty="0"/>
              <a:t># Find threshold that achieves operating point on this extra holdout data</a:t>
            </a:r>
          </a:p>
          <a:p>
            <a:r>
              <a:rPr lang="en-US" dirty="0" err="1"/>
              <a:t>potentialThresholds</a:t>
            </a:r>
            <a:r>
              <a:rPr lang="en-US" dirty="0"/>
              <a:t> = {}</a:t>
            </a:r>
          </a:p>
          <a:p>
            <a:r>
              <a:rPr lang="en-US" dirty="0"/>
              <a:t>for t in range [ 1% - 100%]:</a:t>
            </a:r>
          </a:p>
          <a:p>
            <a:r>
              <a:rPr lang="en-US" dirty="0"/>
              <a:t>     </a:t>
            </a:r>
            <a:r>
              <a:rPr lang="en-US" dirty="0" err="1"/>
              <a:t>potentialThresholds</a:t>
            </a:r>
            <a:r>
              <a:rPr lang="en-US" dirty="0"/>
              <a:t>[t] = </a:t>
            </a:r>
            <a:r>
              <a:rPr lang="en-US" dirty="0" err="1"/>
              <a:t>FindFPRate</a:t>
            </a:r>
            <a:r>
              <a:rPr lang="en-US" dirty="0"/>
              <a:t>(</a:t>
            </a:r>
            <a:r>
              <a:rPr lang="en-US" dirty="0" err="1"/>
              <a:t>model.Predict</a:t>
            </a:r>
            <a:r>
              <a:rPr lang="en-US" dirty="0"/>
              <a:t>(</a:t>
            </a:r>
            <a:r>
              <a:rPr lang="en-US" dirty="0" err="1"/>
              <a:t>xThreshold</a:t>
            </a:r>
            <a:r>
              <a:rPr lang="en-US" dirty="0"/>
              <a:t>, t), </a:t>
            </a:r>
            <a:r>
              <a:rPr lang="en-US" dirty="0" err="1"/>
              <a:t>yThreshold</a:t>
            </a:r>
            <a:r>
              <a:rPr lang="en-US" dirty="0"/>
              <a:t>)</a:t>
            </a:r>
          </a:p>
          <a:p>
            <a:r>
              <a:rPr lang="en-US" dirty="0"/>
              <a:t>	</a:t>
            </a:r>
          </a:p>
          <a:p>
            <a:r>
              <a:rPr lang="en-US" dirty="0" err="1"/>
              <a:t>bestThreshold</a:t>
            </a:r>
            <a:r>
              <a:rPr lang="en-US" dirty="0"/>
              <a:t> = </a:t>
            </a:r>
            <a:r>
              <a:rPr lang="en-US" dirty="0" err="1"/>
              <a:t>FindClosestThreshold</a:t>
            </a:r>
            <a:r>
              <a:rPr lang="en-US" dirty="0"/>
              <a:t>(&lt;</a:t>
            </a:r>
            <a:r>
              <a:rPr lang="en-US" dirty="0" err="1"/>
              <a:t>targetFPRate</a:t>
            </a:r>
            <a:r>
              <a:rPr lang="en-US" dirty="0"/>
              <a:t>&gt;, </a:t>
            </a:r>
            <a:r>
              <a:rPr lang="en-US" dirty="0" err="1"/>
              <a:t>potentialThresholds</a:t>
            </a:r>
            <a:r>
              <a:rPr lang="en-US" dirty="0"/>
              <a:t>) # or interpolate</a:t>
            </a:r>
          </a:p>
          <a:p>
            <a:endParaRPr lang="en-US" dirty="0"/>
          </a:p>
          <a:p>
            <a:r>
              <a:rPr lang="en-US" dirty="0"/>
              <a:t># Evaluate on validation data with selected threshold to estimate generalization performance</a:t>
            </a:r>
          </a:p>
          <a:p>
            <a:r>
              <a:rPr lang="en-US" dirty="0" err="1"/>
              <a:t>performanceAtOperatingPoint</a:t>
            </a:r>
            <a:r>
              <a:rPr lang="en-US" dirty="0"/>
              <a:t> = </a:t>
            </a:r>
            <a:r>
              <a:rPr lang="en-US" dirty="0" err="1"/>
              <a:t>FindFNRate</a:t>
            </a:r>
            <a:r>
              <a:rPr lang="en-US" dirty="0"/>
              <a:t>(</a:t>
            </a:r>
            <a:r>
              <a:rPr lang="en-US" dirty="0" err="1"/>
              <a:t>model.Predict</a:t>
            </a:r>
            <a:r>
              <a:rPr lang="en-US" dirty="0"/>
              <a:t>(</a:t>
            </a:r>
            <a:r>
              <a:rPr lang="en-US" dirty="0" err="1"/>
              <a:t>xValidate</a:t>
            </a:r>
            <a:r>
              <a:rPr lang="en-US" dirty="0"/>
              <a:t>, </a:t>
            </a:r>
            <a:r>
              <a:rPr lang="en-US" dirty="0" err="1"/>
              <a:t>bestThreshold</a:t>
            </a:r>
            <a:r>
              <a:rPr lang="en-US" dirty="0"/>
              <a:t>), </a:t>
            </a:r>
            <a:r>
              <a:rPr lang="en-US" dirty="0" err="1"/>
              <a:t>yValidate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# make sure nothing went crazy…</a:t>
            </a:r>
          </a:p>
          <a:p>
            <a:r>
              <a:rPr lang="en-US" dirty="0"/>
              <a:t>if </a:t>
            </a:r>
            <a:r>
              <a:rPr lang="en-US" dirty="0" err="1"/>
              <a:t>FindFPRate</a:t>
            </a:r>
            <a:r>
              <a:rPr lang="en-US" dirty="0"/>
              <a:t>(</a:t>
            </a:r>
            <a:r>
              <a:rPr lang="en-US" dirty="0" err="1"/>
              <a:t>model.Predict</a:t>
            </a:r>
            <a:r>
              <a:rPr lang="en-US" dirty="0"/>
              <a:t>(</a:t>
            </a:r>
            <a:r>
              <a:rPr lang="en-US" dirty="0" err="1"/>
              <a:t>xValidate</a:t>
            </a:r>
            <a:r>
              <a:rPr lang="en-US" dirty="0"/>
              <a:t>, </a:t>
            </a:r>
            <a:r>
              <a:rPr lang="en-US" dirty="0" err="1"/>
              <a:t>bestThreshold</a:t>
            </a:r>
            <a:r>
              <a:rPr lang="en-US" dirty="0"/>
              <a:t>), </a:t>
            </a:r>
            <a:r>
              <a:rPr lang="en-US" dirty="0" err="1"/>
              <a:t>yValidate</a:t>
            </a:r>
            <a:r>
              <a:rPr lang="en-US" dirty="0"/>
              <a:t>) &lt;far from&gt; </a:t>
            </a:r>
            <a:r>
              <a:rPr lang="en-US" dirty="0" err="1"/>
              <a:t>potentialThresholds</a:t>
            </a:r>
            <a:r>
              <a:rPr lang="en-US" dirty="0"/>
              <a:t>[</a:t>
            </a:r>
            <a:r>
              <a:rPr lang="en-US" dirty="0" err="1"/>
              <a:t>bestThreshold</a:t>
            </a:r>
            <a:r>
              <a:rPr lang="en-US" dirty="0"/>
              <a:t>]:</a:t>
            </a:r>
          </a:p>
          <a:p>
            <a:r>
              <a:rPr lang="en-US" dirty="0"/>
              <a:t>	# Problem?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B5FEDB7-63AD-4320-944E-67057C03982E}"/>
              </a:ext>
            </a:extLst>
          </p:cNvPr>
          <p:cNvSpPr/>
          <p:nvPr/>
        </p:nvSpPr>
        <p:spPr>
          <a:xfrm>
            <a:off x="8034215" y="146785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/>
              <a:t>Slight changes lead to drift: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Today         - threshold .9 -&gt; 60% FNR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Tomorrow - threshold .9 -&gt; 62% FNR</a:t>
            </a:r>
          </a:p>
          <a:p>
            <a:r>
              <a:rPr lang="en-US" sz="1600" dirty="0"/>
              <a:t>Might update thresholds more than model</a:t>
            </a:r>
          </a:p>
        </p:txBody>
      </p:sp>
    </p:spTree>
    <p:extLst>
      <p:ext uri="{BB962C8B-B14F-4D97-AF65-F5344CB8AC3E}">
        <p14:creationId xmlns:p14="http://schemas.microsoft.com/office/powerpoint/2010/main" val="2614359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76D90-5785-4706-9F7E-F9396538A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Comparing Models with ROC Curves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C839F44-2D00-43CE-96EE-C31D9F61E1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470111"/>
              </p:ext>
            </p:extLst>
          </p:nvPr>
        </p:nvGraphicFramePr>
        <p:xfrm>
          <a:off x="1954906" y="1584543"/>
          <a:ext cx="4782312" cy="438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46C5B5-9A96-4A46-934D-BB672895CDE2}"/>
              </a:ext>
            </a:extLst>
          </p:cNvPr>
          <p:cNvSpPr txBox="1"/>
          <p:nvPr/>
        </p:nvSpPr>
        <p:spPr>
          <a:xfrm>
            <a:off x="167517" y="4785254"/>
            <a:ext cx="188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Model 1: AUC ~97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894302A-29FC-402A-9A28-E18531FEC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0108" y="1622325"/>
            <a:ext cx="4206766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Area Under Curve (AUC)</a:t>
            </a:r>
          </a:p>
          <a:p>
            <a:r>
              <a:rPr lang="en-US" dirty="0"/>
              <a:t>Integrate Area under the curve</a:t>
            </a:r>
          </a:p>
          <a:p>
            <a:endParaRPr lang="en-US" dirty="0"/>
          </a:p>
          <a:p>
            <a:r>
              <a:rPr lang="en-US" dirty="0"/>
              <a:t>Perfect score is 1</a:t>
            </a:r>
          </a:p>
          <a:p>
            <a:endParaRPr lang="en-US" dirty="0"/>
          </a:p>
          <a:p>
            <a:r>
              <a:rPr lang="en-US" dirty="0"/>
              <a:t>Higher scores allow for generally better tradeoffs</a:t>
            </a:r>
          </a:p>
          <a:p>
            <a:endParaRPr lang="en-US" dirty="0"/>
          </a:p>
          <a:p>
            <a:r>
              <a:rPr lang="en-US" dirty="0"/>
              <a:t>AUC of 0.5 indicates model is essentially randomly guessing</a:t>
            </a:r>
          </a:p>
          <a:p>
            <a:endParaRPr lang="en-US" dirty="0"/>
          </a:p>
          <a:p>
            <a:r>
              <a:rPr lang="en-US" dirty="0"/>
              <a:t>AUC of &lt; 0.5 indicates you’re doing something wrong…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37E4E1E-A995-4D3A-84A0-44D8E26EFAF6}"/>
              </a:ext>
            </a:extLst>
          </p:cNvPr>
          <p:cNvCxnSpPr>
            <a:cxnSpLocks/>
          </p:cNvCxnSpPr>
          <p:nvPr/>
        </p:nvCxnSpPr>
        <p:spPr>
          <a:xfrm flipH="1">
            <a:off x="3787310" y="2061481"/>
            <a:ext cx="1" cy="394960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6A8F09A-91D0-4162-9900-CCC1188D00DB}"/>
              </a:ext>
            </a:extLst>
          </p:cNvPr>
          <p:cNvSpPr txBox="1"/>
          <p:nvPr/>
        </p:nvSpPr>
        <p:spPr>
          <a:xfrm>
            <a:off x="3931895" y="6299039"/>
            <a:ext cx="29065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Model 1 better than Model 2 at this FPR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E1C1D20-38C0-44C6-ACF6-D704175E4DA7}"/>
              </a:ext>
            </a:extLst>
          </p:cNvPr>
          <p:cNvCxnSpPr>
            <a:cxnSpLocks/>
          </p:cNvCxnSpPr>
          <p:nvPr/>
        </p:nvCxnSpPr>
        <p:spPr>
          <a:xfrm flipH="1">
            <a:off x="2625969" y="3259016"/>
            <a:ext cx="3811216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FDEADF7-4683-44D1-A153-BA8EA9A1F143}"/>
              </a:ext>
            </a:extLst>
          </p:cNvPr>
          <p:cNvCxnSpPr>
            <a:cxnSpLocks/>
          </p:cNvCxnSpPr>
          <p:nvPr/>
        </p:nvCxnSpPr>
        <p:spPr>
          <a:xfrm flipH="1" flipV="1">
            <a:off x="1508369" y="2665046"/>
            <a:ext cx="1095338" cy="5939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2E80856-D21D-4BA4-BA53-2E4CB719D5B5}"/>
              </a:ext>
            </a:extLst>
          </p:cNvPr>
          <p:cNvSpPr txBox="1"/>
          <p:nvPr/>
        </p:nvSpPr>
        <p:spPr>
          <a:xfrm>
            <a:off x="130416" y="2258647"/>
            <a:ext cx="1691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Model 1 better than</a:t>
            </a:r>
            <a:br>
              <a:rPr lang="en-US" sz="1200" dirty="0"/>
            </a:br>
            <a:r>
              <a:rPr lang="en-US" sz="1200" dirty="0"/>
              <a:t>   Model 2 at this FNR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9CBF97B-24AB-4985-BA14-5741F891CBCD}"/>
              </a:ext>
            </a:extLst>
          </p:cNvPr>
          <p:cNvCxnSpPr>
            <a:cxnSpLocks/>
          </p:cNvCxnSpPr>
          <p:nvPr/>
        </p:nvCxnSpPr>
        <p:spPr>
          <a:xfrm flipH="1" flipV="1">
            <a:off x="3868615" y="6070215"/>
            <a:ext cx="242277" cy="22882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E6593E1-1295-4F98-86BB-2CC09F56EB98}"/>
              </a:ext>
            </a:extLst>
          </p:cNvPr>
          <p:cNvSpPr txBox="1"/>
          <p:nvPr/>
        </p:nvSpPr>
        <p:spPr>
          <a:xfrm>
            <a:off x="1653711" y="1194909"/>
            <a:ext cx="39030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Model 1 better than Model 2 at every FPR or FNR target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45192D-C1C2-4225-AFAD-0F7E2CF2CFC1}"/>
              </a:ext>
            </a:extLst>
          </p:cNvPr>
          <p:cNvSpPr/>
          <p:nvPr/>
        </p:nvSpPr>
        <p:spPr>
          <a:xfrm>
            <a:off x="167516" y="5064463"/>
            <a:ext cx="2056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Model 2: AUC ~89.5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CE13FA4-C63B-42FB-8832-44B3578D32CD}"/>
              </a:ext>
            </a:extLst>
          </p:cNvPr>
          <p:cNvCxnSpPr>
            <a:cxnSpLocks/>
          </p:cNvCxnSpPr>
          <p:nvPr/>
        </p:nvCxnSpPr>
        <p:spPr>
          <a:xfrm flipH="1">
            <a:off x="2672862" y="2141415"/>
            <a:ext cx="3782647" cy="340750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>
            <a:extLst>
              <a:ext uri="{FF2B5EF4-FFF2-40B4-BE49-F238E27FC236}">
                <a16:creationId xmlns:a16="http://schemas.microsoft.com/office/drawing/2014/main" id="{3C4B0EBF-0CC0-4539-9BA5-655459674353}"/>
              </a:ext>
            </a:extLst>
          </p:cNvPr>
          <p:cNvSpPr/>
          <p:nvPr/>
        </p:nvSpPr>
        <p:spPr>
          <a:xfrm rot="19559995">
            <a:off x="-907863" y="3518431"/>
            <a:ext cx="7996009" cy="1613023"/>
          </a:xfrm>
          <a:prstGeom prst="arc">
            <a:avLst>
              <a:gd name="adj1" fmla="val 61967"/>
              <a:gd name="adj2" fmla="val 8520470"/>
            </a:avLst>
          </a:prstGeom>
          <a:ln w="28575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AFBB268-60AF-42E7-949C-7034C7174ABD}"/>
              </a:ext>
            </a:extLst>
          </p:cNvPr>
          <p:cNvCxnSpPr>
            <a:cxnSpLocks/>
          </p:cNvCxnSpPr>
          <p:nvPr/>
        </p:nvCxnSpPr>
        <p:spPr>
          <a:xfrm flipH="1">
            <a:off x="1828385" y="2834276"/>
            <a:ext cx="1067452" cy="195097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FB18782-FE50-419F-AF5E-1B3F67C756C4}"/>
              </a:ext>
            </a:extLst>
          </p:cNvPr>
          <p:cNvCxnSpPr>
            <a:cxnSpLocks/>
          </p:cNvCxnSpPr>
          <p:nvPr/>
        </p:nvCxnSpPr>
        <p:spPr>
          <a:xfrm flipH="1">
            <a:off x="2175900" y="2442334"/>
            <a:ext cx="2057950" cy="269768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76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12" grpId="0" build="allAtOnce"/>
      <p:bldP spid="18" grpId="0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C9B6F-BE2D-4C93-AA01-3A3AF0034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676" y="105282"/>
            <a:ext cx="10908323" cy="620818"/>
          </a:xfrm>
        </p:spPr>
        <p:txBody>
          <a:bodyPr>
            <a:normAutofit fontScale="90000"/>
          </a:bodyPr>
          <a:lstStyle/>
          <a:p>
            <a:r>
              <a:rPr lang="en-US" dirty="0"/>
              <a:t>More ROC Comparisons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628D432-165A-4B93-9F6C-2115101696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845232"/>
              </p:ext>
            </p:extLst>
          </p:nvPr>
        </p:nvGraphicFramePr>
        <p:xfrm>
          <a:off x="3149958" y="1595606"/>
          <a:ext cx="4782312" cy="438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133A25F2-B141-4D94-BBF9-2649E3DD3FC1}"/>
              </a:ext>
            </a:extLst>
          </p:cNvPr>
          <p:cNvSpPr/>
          <p:nvPr/>
        </p:nvSpPr>
        <p:spPr>
          <a:xfrm>
            <a:off x="4003430" y="2676571"/>
            <a:ext cx="205023" cy="199924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519857-2BC0-4295-94DE-29AE8C4FA406}"/>
              </a:ext>
            </a:extLst>
          </p:cNvPr>
          <p:cNvCxnSpPr>
            <a:cxnSpLocks/>
          </p:cNvCxnSpPr>
          <p:nvPr/>
        </p:nvCxnSpPr>
        <p:spPr>
          <a:xfrm flipH="1" flipV="1">
            <a:off x="2459059" y="1447216"/>
            <a:ext cx="1518977" cy="126472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8C92ADC-22CA-47AA-B124-B04BAF0C17B6}"/>
              </a:ext>
            </a:extLst>
          </p:cNvPr>
          <p:cNvSpPr txBox="1"/>
          <p:nvPr/>
        </p:nvSpPr>
        <p:spPr>
          <a:xfrm>
            <a:off x="1265464" y="1113365"/>
            <a:ext cx="1691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ROC Curves Cross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E95CB15-4C80-4DC5-9693-9186C3C5D06B}"/>
              </a:ext>
            </a:extLst>
          </p:cNvPr>
          <p:cNvCxnSpPr>
            <a:cxnSpLocks/>
            <a:endCxn id="11" idx="2"/>
          </p:cNvCxnSpPr>
          <p:nvPr/>
        </p:nvCxnSpPr>
        <p:spPr>
          <a:xfrm flipV="1">
            <a:off x="5609865" y="1297363"/>
            <a:ext cx="1683390" cy="93783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C9BA890-2290-4CA2-8101-26E708E55B68}"/>
              </a:ext>
            </a:extLst>
          </p:cNvPr>
          <p:cNvSpPr txBox="1"/>
          <p:nvPr/>
        </p:nvSpPr>
        <p:spPr>
          <a:xfrm>
            <a:off x="6372543" y="1020364"/>
            <a:ext cx="1841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Model 1 better at low FNR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EF2557E-4637-40E5-BEC1-19233C907350}"/>
              </a:ext>
            </a:extLst>
          </p:cNvPr>
          <p:cNvCxnSpPr>
            <a:cxnSpLocks/>
            <a:endCxn id="17" idx="3"/>
          </p:cNvCxnSpPr>
          <p:nvPr/>
        </p:nvCxnSpPr>
        <p:spPr>
          <a:xfrm flipH="1" flipV="1">
            <a:off x="2320017" y="2081789"/>
            <a:ext cx="1564229" cy="98837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8428D041-A960-4EFB-A01D-C6BDA321A807}"/>
              </a:ext>
            </a:extLst>
          </p:cNvPr>
          <p:cNvSpPr txBox="1"/>
          <p:nvPr/>
        </p:nvSpPr>
        <p:spPr>
          <a:xfrm>
            <a:off x="478593" y="1943289"/>
            <a:ext cx="1841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Model 2 better at low FPR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F940E7E-2147-483A-9E0A-C2381674E587}"/>
              </a:ext>
            </a:extLst>
          </p:cNvPr>
          <p:cNvSpPr txBox="1"/>
          <p:nvPr/>
        </p:nvSpPr>
        <p:spPr>
          <a:xfrm>
            <a:off x="577197" y="4585335"/>
            <a:ext cx="188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Model 1: AUC ~97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74AEBE2-9F2C-43F1-8DAA-7C7FCC7D3968}"/>
              </a:ext>
            </a:extLst>
          </p:cNvPr>
          <p:cNvSpPr/>
          <p:nvPr/>
        </p:nvSpPr>
        <p:spPr>
          <a:xfrm>
            <a:off x="577196" y="4864544"/>
            <a:ext cx="2056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Model 2: AUC ~93.5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1FDCA8D-DAA5-4FC6-85BE-45DF45E7EFB2}"/>
              </a:ext>
            </a:extLst>
          </p:cNvPr>
          <p:cNvSpPr/>
          <p:nvPr/>
        </p:nvSpPr>
        <p:spPr>
          <a:xfrm>
            <a:off x="3796457" y="2711939"/>
            <a:ext cx="435441" cy="893386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9488EF1-9428-428D-86F3-2E910E06631D}"/>
              </a:ext>
            </a:extLst>
          </p:cNvPr>
          <p:cNvCxnSpPr>
            <a:cxnSpLocks/>
            <a:endCxn id="20" idx="0"/>
          </p:cNvCxnSpPr>
          <p:nvPr/>
        </p:nvCxnSpPr>
        <p:spPr>
          <a:xfrm>
            <a:off x="1164497" y="4007428"/>
            <a:ext cx="353631" cy="57790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C89D6085-F6E5-4B07-B71D-926F2F4183A3}"/>
              </a:ext>
            </a:extLst>
          </p:cNvPr>
          <p:cNvSpPr txBox="1"/>
          <p:nvPr/>
        </p:nvSpPr>
        <p:spPr>
          <a:xfrm>
            <a:off x="495379" y="3459406"/>
            <a:ext cx="19636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Model 2: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Worse AUC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May be better at what you need…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C589BCE-681E-4480-A966-823E31494BB3}"/>
              </a:ext>
            </a:extLst>
          </p:cNvPr>
          <p:cNvCxnSpPr>
            <a:cxnSpLocks/>
          </p:cNvCxnSpPr>
          <p:nvPr/>
        </p:nvCxnSpPr>
        <p:spPr>
          <a:xfrm flipH="1">
            <a:off x="2117974" y="3246738"/>
            <a:ext cx="1678484" cy="46552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Chart 36">
            <a:extLst>
              <a:ext uri="{FF2B5EF4-FFF2-40B4-BE49-F238E27FC236}">
                <a16:creationId xmlns:a16="http://schemas.microsoft.com/office/drawing/2014/main" id="{5D378034-0E16-4AA5-89CD-6EE39798FF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654694"/>
              </p:ext>
            </p:extLst>
          </p:nvPr>
        </p:nvGraphicFramePr>
        <p:xfrm>
          <a:off x="8140070" y="2711939"/>
          <a:ext cx="3867912" cy="3870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" name="Rectangle 37">
            <a:extLst>
              <a:ext uri="{FF2B5EF4-FFF2-40B4-BE49-F238E27FC236}">
                <a16:creationId xmlns:a16="http://schemas.microsoft.com/office/drawing/2014/main" id="{EC4E89E8-366D-43F2-8A66-7631F5BDC717}"/>
              </a:ext>
            </a:extLst>
          </p:cNvPr>
          <p:cNvSpPr/>
          <p:nvPr/>
        </p:nvSpPr>
        <p:spPr>
          <a:xfrm>
            <a:off x="3852985" y="2172677"/>
            <a:ext cx="378913" cy="168030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D452F6A-67E2-430E-9455-E17BD3FC3C41}"/>
              </a:ext>
            </a:extLst>
          </p:cNvPr>
          <p:cNvCxnSpPr>
            <a:cxnSpLocks/>
          </p:cNvCxnSpPr>
          <p:nvPr/>
        </p:nvCxnSpPr>
        <p:spPr>
          <a:xfrm flipH="1" flipV="1">
            <a:off x="4231898" y="2172678"/>
            <a:ext cx="7481509" cy="79470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74D798A0-7F04-4AA3-9996-F9F5DE2B621D}"/>
              </a:ext>
            </a:extLst>
          </p:cNvPr>
          <p:cNvCxnSpPr>
            <a:cxnSpLocks/>
          </p:cNvCxnSpPr>
          <p:nvPr/>
        </p:nvCxnSpPr>
        <p:spPr>
          <a:xfrm flipH="1" flipV="1">
            <a:off x="3852985" y="2172676"/>
            <a:ext cx="4770184" cy="104315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34CC755-ACC8-4397-9945-FF113BBD817D}"/>
              </a:ext>
            </a:extLst>
          </p:cNvPr>
          <p:cNvCxnSpPr>
            <a:cxnSpLocks/>
          </p:cNvCxnSpPr>
          <p:nvPr/>
        </p:nvCxnSpPr>
        <p:spPr>
          <a:xfrm flipH="1" flipV="1">
            <a:off x="3852985" y="3884534"/>
            <a:ext cx="4595458" cy="224858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E293C7B5-E642-4941-9963-28CE2FD2D60B}"/>
              </a:ext>
            </a:extLst>
          </p:cNvPr>
          <p:cNvSpPr txBox="1"/>
          <p:nvPr/>
        </p:nvSpPr>
        <p:spPr>
          <a:xfrm>
            <a:off x="9078662" y="2414439"/>
            <a:ext cx="21792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Zoom in on region of interest</a:t>
            </a:r>
          </a:p>
        </p:txBody>
      </p:sp>
    </p:spTree>
    <p:extLst>
      <p:ext uri="{BB962C8B-B14F-4D97-AF65-F5344CB8AC3E}">
        <p14:creationId xmlns:p14="http://schemas.microsoft.com/office/powerpoint/2010/main" val="136375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500"/>
                            </p:stCondLst>
                            <p:childTnLst>
                              <p:par>
                                <p:cTn id="14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8" grpId="0" build="allAtOnce"/>
      <p:bldP spid="11" grpId="0" build="allAtOnce"/>
      <p:bldP spid="17" grpId="0" build="allAtOnce"/>
      <p:bldP spid="21" grpId="0"/>
      <p:bldP spid="22" grpId="0" animBg="1"/>
      <p:bldP spid="22" grpId="1" animBg="1"/>
      <p:bldP spid="26" grpId="0" uiExpand="1" build="allAtOnce"/>
      <p:bldGraphic spid="37" grpId="0">
        <p:bldAsOne/>
      </p:bldGraphic>
      <p:bldP spid="38" grpId="0" animBg="1"/>
      <p:bldP spid="4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</TotalTime>
  <Words>780</Words>
  <Application>Microsoft Office PowerPoint</Application>
  <PresentationFormat>Widescreen</PresentationFormat>
  <Paragraphs>189</Paragraphs>
  <Slides>12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ROC Curves and Operating Points</vt:lpstr>
      <vt:lpstr>Which Model should you use?</vt:lpstr>
      <vt:lpstr>Classifications and Probability Estimates</vt:lpstr>
      <vt:lpstr>Example of Changing Thresholds</vt:lpstr>
      <vt:lpstr>ROC Curve</vt:lpstr>
      <vt:lpstr>Operating Points</vt:lpstr>
      <vt:lpstr>Pattern for using operating points</vt:lpstr>
      <vt:lpstr>Comparing Models with ROC Curves</vt:lpstr>
      <vt:lpstr>More ROC Comparisons</vt:lpstr>
      <vt:lpstr>Some Common ROC Problems</vt:lpstr>
      <vt:lpstr>Precision Recall Curves – PR Curves</vt:lpstr>
      <vt:lpstr>ROC Curves &amp; Operating Points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Geoff Hulten</dc:creator>
  <cp:lastModifiedBy>Geoff Hulten</cp:lastModifiedBy>
  <cp:revision>46</cp:revision>
  <dcterms:created xsi:type="dcterms:W3CDTF">2018-09-30T17:44:39Z</dcterms:created>
  <dcterms:modified xsi:type="dcterms:W3CDTF">2019-10-08T22:32:18Z</dcterms:modified>
</cp:coreProperties>
</file>